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8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0258" y="602757"/>
            <a:ext cx="17567483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14734" y="383373"/>
            <a:ext cx="2051684" cy="456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AA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7823" y="1134210"/>
            <a:ext cx="4143374" cy="39338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73931" y="923632"/>
            <a:ext cx="3629025" cy="4339590"/>
            <a:chOff x="7773931" y="923632"/>
            <a:chExt cx="3629025" cy="43395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5333" y="923632"/>
              <a:ext cx="3000374" cy="20764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3931" y="2995691"/>
              <a:ext cx="3629024" cy="226694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15180" y="923632"/>
            <a:ext cx="4143374" cy="41433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71613" y="4574163"/>
            <a:ext cx="12555220" cy="3745229"/>
          </a:xfrm>
          <a:prstGeom prst="rect">
            <a:avLst/>
          </a:prstGeom>
        </p:spPr>
        <p:txBody>
          <a:bodyPr vert="horz" wrap="square" lIns="0" tIns="938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90"/>
              </a:spcBef>
            </a:pPr>
            <a:r>
              <a:rPr sz="12000" spc="-2095" dirty="0">
                <a:solidFill>
                  <a:srgbClr val="FFFFFF"/>
                </a:solidFill>
                <a:latin typeface="Arial Black"/>
                <a:cs typeface="Arial Black"/>
              </a:rPr>
              <a:t>EXPERTUS</a:t>
            </a:r>
            <a:endParaRPr sz="12000">
              <a:latin typeface="Arial Black"/>
              <a:cs typeface="Arial Black"/>
            </a:endParaRPr>
          </a:p>
          <a:p>
            <a:pPr marL="109855">
              <a:lnSpc>
                <a:spcPct val="100000"/>
              </a:lnSpc>
              <a:spcBef>
                <a:spcPts val="2555"/>
              </a:spcBef>
            </a:pPr>
            <a:r>
              <a:rPr sz="4200" spc="-204" dirty="0">
                <a:solidFill>
                  <a:srgbClr val="3C4148"/>
                </a:solidFill>
                <a:latin typeface="Tahoma"/>
                <a:cs typeface="Tahoma"/>
              </a:rPr>
              <a:t>Ц</a:t>
            </a:r>
            <a:r>
              <a:rPr sz="4200" spc="-8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4200" spc="-125" dirty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4200" spc="-110" dirty="0">
                <a:solidFill>
                  <a:srgbClr val="3C4148"/>
                </a:solidFill>
                <a:latin typeface="Tahoma"/>
                <a:cs typeface="Tahoma"/>
              </a:rPr>
              <a:t>Т</a:t>
            </a:r>
            <a:r>
              <a:rPr sz="4200" spc="105" dirty="0">
                <a:solidFill>
                  <a:srgbClr val="3C4148"/>
                </a:solidFill>
                <a:latin typeface="Tahoma"/>
                <a:cs typeface="Tahoma"/>
              </a:rPr>
              <a:t>Р</a:t>
            </a:r>
            <a:r>
              <a:rPr sz="4200" spc="-350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4200" spc="-125" dirty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4200" spc="-8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4200" spc="75" dirty="0">
                <a:solidFill>
                  <a:srgbClr val="3C4148"/>
                </a:solidFill>
                <a:latin typeface="Tahoma"/>
                <a:cs typeface="Tahoma"/>
              </a:rPr>
              <a:t>З</a:t>
            </a:r>
            <a:r>
              <a:rPr sz="4200" spc="35" dirty="0">
                <a:solidFill>
                  <a:srgbClr val="3C4148"/>
                </a:solidFill>
                <a:latin typeface="Tahoma"/>
                <a:cs typeface="Tahoma"/>
              </a:rPr>
              <a:t>А</a:t>
            </a:r>
            <a:r>
              <a:rPr sz="4200" spc="-190" dirty="0">
                <a:solidFill>
                  <a:srgbClr val="3C4148"/>
                </a:solidFill>
                <a:latin typeface="Tahoma"/>
                <a:cs typeface="Tahoma"/>
              </a:rPr>
              <a:t>Л</a:t>
            </a:r>
            <a:r>
              <a:rPr sz="4200" spc="-8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4200" spc="-114" dirty="0">
                <a:solidFill>
                  <a:srgbClr val="3C4148"/>
                </a:solidFill>
                <a:latin typeface="Tahoma"/>
                <a:cs typeface="Tahoma"/>
              </a:rPr>
              <a:t>Ж</a:t>
            </a:r>
            <a:r>
              <a:rPr sz="4200" spc="-125" dirty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4200" spc="-50" dirty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4200" spc="35" dirty="0">
                <a:solidFill>
                  <a:srgbClr val="3C4148"/>
                </a:solidFill>
                <a:latin typeface="Tahoma"/>
                <a:cs typeface="Tahoma"/>
              </a:rPr>
              <a:t>Х</a:t>
            </a:r>
            <a:r>
              <a:rPr sz="4200" spc="-350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4200" spc="-8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4200" spc="-60" dirty="0">
                <a:solidFill>
                  <a:srgbClr val="3C4148"/>
                </a:solidFill>
                <a:latin typeface="Tahoma"/>
                <a:cs typeface="Tahoma"/>
              </a:rPr>
              <a:t>К</a:t>
            </a:r>
            <a:r>
              <a:rPr sz="4200" spc="100" dirty="0">
                <a:solidFill>
                  <a:srgbClr val="3C4148"/>
                </a:solidFill>
                <a:latin typeface="Tahoma"/>
                <a:cs typeface="Tahoma"/>
              </a:rPr>
              <a:t>С</a:t>
            </a:r>
            <a:r>
              <a:rPr sz="4200" spc="-200" dirty="0">
                <a:solidFill>
                  <a:srgbClr val="3C4148"/>
                </a:solidFill>
                <a:latin typeface="Tahoma"/>
                <a:cs typeface="Tahoma"/>
              </a:rPr>
              <a:t>П</a:t>
            </a:r>
            <a:r>
              <a:rPr sz="4200" spc="-8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4200" spc="20" dirty="0">
                <a:solidFill>
                  <a:srgbClr val="3C4148"/>
                </a:solidFill>
                <a:latin typeface="Tahoma"/>
                <a:cs typeface="Tahoma"/>
              </a:rPr>
              <a:t>Р</a:t>
            </a:r>
            <a:r>
              <a:rPr sz="4200" spc="-110" dirty="0">
                <a:solidFill>
                  <a:srgbClr val="3C4148"/>
                </a:solidFill>
                <a:latin typeface="Tahoma"/>
                <a:cs typeface="Tahoma"/>
              </a:rPr>
              <a:t>Т</a:t>
            </a:r>
            <a:r>
              <a:rPr sz="4200" spc="-50" dirty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4200" spc="160" dirty="0">
                <a:solidFill>
                  <a:srgbClr val="3C4148"/>
                </a:solidFill>
                <a:latin typeface="Tahoma"/>
                <a:cs typeface="Tahoma"/>
              </a:rPr>
              <a:t>З</a:t>
            </a:r>
            <a:r>
              <a:rPr sz="4200" spc="-350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4200" spc="-110" dirty="0">
                <a:solidFill>
                  <a:srgbClr val="3C4148"/>
                </a:solidFill>
                <a:latin typeface="Tahoma"/>
                <a:cs typeface="Tahoma"/>
              </a:rPr>
              <a:t>Т</a:t>
            </a:r>
            <a:r>
              <a:rPr sz="4200" spc="120" dirty="0">
                <a:solidFill>
                  <a:srgbClr val="3C4148"/>
                </a:solidFill>
                <a:latin typeface="Tahoma"/>
                <a:cs typeface="Tahoma"/>
              </a:rPr>
              <a:t>А</a:t>
            </a:r>
            <a:r>
              <a:rPr sz="4200" spc="-350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4200" spc="45" dirty="0">
                <a:solidFill>
                  <a:srgbClr val="3C4148"/>
                </a:solidFill>
                <a:latin typeface="Tahoma"/>
                <a:cs typeface="Tahoma"/>
              </a:rPr>
              <a:t>В</a:t>
            </a:r>
            <a:r>
              <a:rPr sz="4200" spc="-50" dirty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4200" spc="-200" dirty="0">
                <a:solidFill>
                  <a:srgbClr val="3C4148"/>
                </a:solidFill>
                <a:latin typeface="Tahoma"/>
                <a:cs typeface="Tahoma"/>
              </a:rPr>
              <a:t>П</a:t>
            </a:r>
            <a:r>
              <a:rPr sz="4200" spc="20" dirty="0">
                <a:solidFill>
                  <a:srgbClr val="3C4148"/>
                </a:solidFill>
                <a:latin typeface="Tahoma"/>
                <a:cs typeface="Tahoma"/>
              </a:rPr>
              <a:t>Р</a:t>
            </a:r>
            <a:r>
              <a:rPr sz="4200" spc="-260" dirty="0">
                <a:solidFill>
                  <a:srgbClr val="3C4148"/>
                </a:solidFill>
                <a:latin typeface="Tahoma"/>
                <a:cs typeface="Tahoma"/>
              </a:rPr>
              <a:t>О</a:t>
            </a:r>
            <a:r>
              <a:rPr sz="4200" spc="-20" dirty="0">
                <a:solidFill>
                  <a:srgbClr val="3C4148"/>
                </a:solidFill>
                <a:latin typeface="Tahoma"/>
                <a:cs typeface="Tahoma"/>
              </a:rPr>
              <a:t>Б</a:t>
            </a:r>
            <a:r>
              <a:rPr sz="4200" spc="-50" dirty="0">
                <a:solidFill>
                  <a:srgbClr val="3C4148"/>
                </a:solidFill>
                <a:latin typeface="Tahoma"/>
                <a:cs typeface="Tahoma"/>
              </a:rPr>
              <a:t>У</a:t>
            </a:r>
            <a:r>
              <a:rPr sz="4200" spc="45" dirty="0">
                <a:solidFill>
                  <a:srgbClr val="3C4148"/>
                </a:solidFill>
                <a:latin typeface="Tahoma"/>
                <a:cs typeface="Tahoma"/>
              </a:rPr>
              <a:t>В</a:t>
            </a:r>
            <a:r>
              <a:rPr sz="4200" spc="35" dirty="0">
                <a:solidFill>
                  <a:srgbClr val="3C4148"/>
                </a:solidFill>
                <a:latin typeface="Tahoma"/>
                <a:cs typeface="Tahoma"/>
              </a:rPr>
              <a:t>А</a:t>
            </a:r>
            <a:r>
              <a:rPr sz="4200" spc="-125" dirty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4200" spc="-5" dirty="0">
                <a:solidFill>
                  <a:srgbClr val="3C4148"/>
                </a:solidFill>
                <a:latin typeface="Tahoma"/>
                <a:cs typeface="Tahoma"/>
              </a:rPr>
              <a:t>Ь</a:t>
            </a:r>
            <a:endParaRPr sz="42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6344" y="2534445"/>
            <a:ext cx="4714875" cy="32956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6344" y="0"/>
            <a:ext cx="4714874" cy="19886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68995" y="9664906"/>
            <a:ext cx="4714874" cy="6220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6344" y="6375901"/>
            <a:ext cx="4714874" cy="39110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21645" y="5251951"/>
            <a:ext cx="2166354" cy="503504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21645" y="0"/>
            <a:ext cx="2166354" cy="470380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6000" y="2933294"/>
            <a:ext cx="3175000" cy="274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4500" spc="-434" dirty="0">
                <a:solidFill>
                  <a:srgbClr val="3C4148"/>
                </a:solidFill>
                <a:latin typeface="Arial Black"/>
                <a:cs typeface="Arial Black"/>
              </a:rPr>
              <a:t>Мета </a:t>
            </a:r>
            <a:r>
              <a:rPr sz="4500" spc="-430" dirty="0">
                <a:solidFill>
                  <a:srgbClr val="3C4148"/>
                </a:solidFill>
                <a:latin typeface="Arial Black"/>
                <a:cs typeface="Arial Black"/>
              </a:rPr>
              <a:t> </a:t>
            </a:r>
            <a:r>
              <a:rPr sz="4500" spc="-625" dirty="0">
                <a:solidFill>
                  <a:srgbClr val="3C4148"/>
                </a:solidFill>
                <a:latin typeface="Arial Black"/>
                <a:cs typeface="Arial Black"/>
              </a:rPr>
              <a:t>с</a:t>
            </a:r>
            <a:r>
              <a:rPr sz="4500" spc="-140" dirty="0">
                <a:solidFill>
                  <a:srgbClr val="3C4148"/>
                </a:solidFill>
                <a:latin typeface="Arial Black"/>
                <a:cs typeface="Arial Black"/>
              </a:rPr>
              <a:t>т</a:t>
            </a:r>
            <a:r>
              <a:rPr sz="4500" spc="-225" dirty="0">
                <a:solidFill>
                  <a:srgbClr val="3C4148"/>
                </a:solidFill>
                <a:latin typeface="Arial Black"/>
                <a:cs typeface="Arial Black"/>
              </a:rPr>
              <a:t>в</a:t>
            </a:r>
            <a:r>
              <a:rPr sz="4500" spc="-340" dirty="0">
                <a:solidFill>
                  <a:srgbClr val="3C4148"/>
                </a:solidFill>
                <a:latin typeface="Arial Black"/>
                <a:cs typeface="Arial Black"/>
              </a:rPr>
              <a:t>о</a:t>
            </a:r>
            <a:r>
              <a:rPr sz="4500" spc="-295" dirty="0">
                <a:solidFill>
                  <a:srgbClr val="3C4148"/>
                </a:solidFill>
                <a:latin typeface="Arial Black"/>
                <a:cs typeface="Arial Black"/>
              </a:rPr>
              <a:t>р</a:t>
            </a:r>
            <a:r>
              <a:rPr sz="4500" spc="-475" dirty="0">
                <a:solidFill>
                  <a:srgbClr val="3C4148"/>
                </a:solidFill>
                <a:latin typeface="Arial Black"/>
                <a:cs typeface="Arial Black"/>
              </a:rPr>
              <a:t>е</a:t>
            </a:r>
            <a:r>
              <a:rPr sz="4500" spc="-500" dirty="0">
                <a:solidFill>
                  <a:srgbClr val="3C4148"/>
                </a:solidFill>
                <a:latin typeface="Arial Black"/>
                <a:cs typeface="Arial Black"/>
              </a:rPr>
              <a:t>нн</a:t>
            </a:r>
            <a:r>
              <a:rPr sz="4500" spc="-315" dirty="0">
                <a:solidFill>
                  <a:srgbClr val="3C4148"/>
                </a:solidFill>
                <a:latin typeface="Arial Black"/>
                <a:cs typeface="Arial Black"/>
              </a:rPr>
              <a:t>я  </a:t>
            </a:r>
            <a:r>
              <a:rPr sz="4500" spc="55" dirty="0">
                <a:solidFill>
                  <a:srgbClr val="3C4148"/>
                </a:solidFill>
                <a:latin typeface="Tahoma"/>
                <a:cs typeface="Tahoma"/>
              </a:rPr>
              <a:t>Центру</a:t>
            </a:r>
            <a:endParaRPr sz="45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5647919"/>
            <a:ext cx="3531870" cy="274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3045">
              <a:lnSpc>
                <a:spcPct val="131900"/>
              </a:lnSpc>
              <a:spcBef>
                <a:spcPts val="100"/>
              </a:spcBef>
            </a:pPr>
            <a:r>
              <a:rPr sz="4500" spc="155" dirty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4500" spc="9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4500" spc="135" dirty="0">
                <a:solidFill>
                  <a:srgbClr val="3C4148"/>
                </a:solidFill>
                <a:latin typeface="Tahoma"/>
                <a:cs typeface="Tahoma"/>
              </a:rPr>
              <a:t>за</a:t>
            </a:r>
            <a:r>
              <a:rPr sz="4500" spc="-20" dirty="0">
                <a:solidFill>
                  <a:srgbClr val="3C4148"/>
                </a:solidFill>
                <a:latin typeface="Tahoma"/>
                <a:cs typeface="Tahoma"/>
              </a:rPr>
              <a:t>л</a:t>
            </a:r>
            <a:r>
              <a:rPr sz="4500" spc="9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4500" spc="75" dirty="0">
                <a:solidFill>
                  <a:srgbClr val="3C4148"/>
                </a:solidFill>
                <a:latin typeface="Tahoma"/>
                <a:cs typeface="Tahoma"/>
              </a:rPr>
              <a:t>ж</a:t>
            </a:r>
            <a:r>
              <a:rPr sz="4500" spc="155" dirty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4500" spc="160" dirty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4500" spc="-5" dirty="0">
                <a:solidFill>
                  <a:srgbClr val="3C4148"/>
                </a:solidFill>
                <a:latin typeface="Tahoma"/>
                <a:cs typeface="Tahoma"/>
              </a:rPr>
              <a:t>х  </a:t>
            </a:r>
            <a:r>
              <a:rPr sz="4500" spc="100" dirty="0">
                <a:solidFill>
                  <a:srgbClr val="3C4148"/>
                </a:solidFill>
                <a:latin typeface="Tahoma"/>
                <a:cs typeface="Tahoma"/>
              </a:rPr>
              <a:t>експертиз</a:t>
            </a:r>
            <a:endParaRPr sz="4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4500" spc="135" dirty="0">
                <a:solidFill>
                  <a:srgbClr val="3C4148"/>
                </a:solidFill>
                <a:latin typeface="Tahoma"/>
                <a:cs typeface="Tahoma"/>
              </a:rPr>
              <a:t>«EXPERTUS»</a:t>
            </a:r>
            <a:endParaRPr sz="45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16344" y="6205261"/>
            <a:ext cx="4714875" cy="4081779"/>
          </a:xfrm>
          <a:custGeom>
            <a:avLst/>
            <a:gdLst/>
            <a:ahLst/>
            <a:cxnLst/>
            <a:rect l="l" t="t" r="r" b="b"/>
            <a:pathLst>
              <a:path w="4714875" h="4081779">
                <a:moveTo>
                  <a:pt x="0" y="0"/>
                </a:moveTo>
                <a:lnTo>
                  <a:pt x="4714874" y="0"/>
                </a:lnTo>
                <a:lnTo>
                  <a:pt x="4714874" y="4081738"/>
                </a:lnTo>
                <a:lnTo>
                  <a:pt x="0" y="4081738"/>
                </a:lnTo>
                <a:lnTo>
                  <a:pt x="0" y="0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868995" y="341987"/>
            <a:ext cx="4714875" cy="4114800"/>
          </a:xfrm>
          <a:prstGeom prst="rect">
            <a:avLst/>
          </a:prstGeom>
          <a:solidFill>
            <a:srgbClr val="F1620E"/>
          </a:solidFill>
        </p:spPr>
        <p:txBody>
          <a:bodyPr vert="horz" wrap="square" lIns="0" tIns="328930" rIns="0" bIns="0" rtlCol="0">
            <a:spAutoFit/>
          </a:bodyPr>
          <a:lstStyle/>
          <a:p>
            <a:pPr marL="556260" marR="553085" algn="ctr">
              <a:lnSpc>
                <a:spcPts val="2400"/>
              </a:lnSpc>
              <a:spcBef>
                <a:spcPts val="2590"/>
              </a:spcBef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я 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ав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є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ahoma"/>
              <a:cs typeface="Tahoma"/>
            </a:endParaRPr>
          </a:p>
          <a:p>
            <a:pPr marL="406400" marR="403225" algn="ctr">
              <a:lnSpc>
                <a:spcPts val="2400"/>
              </a:lnSpc>
            </a:pP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о 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нц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х 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в 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ав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ї  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мети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68995" y="4980814"/>
            <a:ext cx="4714875" cy="4276725"/>
          </a:xfrm>
          <a:prstGeom prst="rect">
            <a:avLst/>
          </a:prstGeom>
          <a:solidFill>
            <a:srgbClr val="F1620E"/>
          </a:solidFill>
        </p:spPr>
        <p:txBody>
          <a:bodyPr vert="horz" wrap="square" lIns="0" tIns="215900" rIns="0" bIns="0" rtlCol="0">
            <a:spAutoFit/>
          </a:bodyPr>
          <a:lstStyle/>
          <a:p>
            <a:pPr marL="271780" marR="268605" indent="-635" algn="ctr">
              <a:lnSpc>
                <a:spcPts val="2400"/>
              </a:lnSpc>
              <a:spcBef>
                <a:spcPts val="1700"/>
              </a:spcBef>
            </a:pP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й 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гн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ме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ю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я  і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ю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нц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в 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 dirty="0">
              <a:latin typeface="Tahoma"/>
              <a:cs typeface="Tahoma"/>
            </a:endParaRPr>
          </a:p>
          <a:p>
            <a:pPr indent="-635" algn="ctr">
              <a:lnSpc>
                <a:spcPts val="2400"/>
              </a:lnSpc>
            </a:pP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14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х 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ва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х 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ва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2400" spc="-175" dirty="0" err="1" smtClean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30" dirty="0" err="1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50" dirty="0" err="1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40" dirty="0" err="1" smtClean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20" dirty="0" err="1" smtClean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60" dirty="0" err="1" smtClean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30" dirty="0" err="1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175" dirty="0" err="1" smtClean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55" dirty="0" err="1" smtClean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50" dirty="0" err="1" smtClean="0">
                <a:solidFill>
                  <a:srgbClr val="FFFFFF"/>
                </a:solidFill>
                <a:latin typeface="Tahoma"/>
                <a:cs typeface="Tahoma"/>
              </a:rPr>
              <a:t>ва</a:t>
            </a:r>
            <a:r>
              <a:rPr sz="2400" spc="-40" dirty="0" err="1" smtClean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4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lang="uk-UA" sz="2400" spc="-35" dirty="0" smtClean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400" spc="-25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305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52154" y="6355579"/>
            <a:ext cx="4006850" cy="37064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87960" marR="147955" algn="ctr">
              <a:lnSpc>
                <a:spcPts val="2400"/>
              </a:lnSpc>
              <a:spcBef>
                <a:spcPts val="580"/>
              </a:spcBef>
            </a:pPr>
            <a:r>
              <a:rPr sz="2400" spc="1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х 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аз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ме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ю 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а  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endParaRPr sz="2400">
              <a:latin typeface="Tahoma"/>
              <a:cs typeface="Tahoma"/>
            </a:endParaRPr>
          </a:p>
          <a:p>
            <a:pPr marL="12700" marR="5080" indent="-635" algn="ctr">
              <a:lnSpc>
                <a:spcPts val="2400"/>
              </a:lnSpc>
              <a:spcBef>
                <a:spcPts val="2105"/>
              </a:spcBef>
            </a:pPr>
            <a:r>
              <a:rPr sz="2400" spc="-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зш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й 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а  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з 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ва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а  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ав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є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ва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70" dirty="0">
                <a:solidFill>
                  <a:srgbClr val="FFFFFF"/>
                </a:solidFill>
                <a:latin typeface="Tahoma"/>
                <a:cs typeface="Tahoma"/>
              </a:rPr>
              <a:t>ю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3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і  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400" spc="-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5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2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spc="-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400" spc="-6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7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-4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400" spc="-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-17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8700" y="993411"/>
            <a:ext cx="1181100" cy="1543050"/>
          </a:xfrm>
          <a:custGeom>
            <a:avLst/>
            <a:gdLst/>
            <a:ahLst/>
            <a:cxnLst/>
            <a:rect l="l" t="t" r="r" b="b"/>
            <a:pathLst>
              <a:path w="1181100" h="1543050">
                <a:moveTo>
                  <a:pt x="590549" y="1543050"/>
                </a:moveTo>
                <a:lnTo>
                  <a:pt x="548375" y="1541112"/>
                </a:lnTo>
                <a:lnTo>
                  <a:pt x="507000" y="1535388"/>
                </a:lnTo>
                <a:lnTo>
                  <a:pt x="466526" y="1526007"/>
                </a:lnTo>
                <a:lnTo>
                  <a:pt x="427053" y="1513099"/>
                </a:lnTo>
                <a:lnTo>
                  <a:pt x="388679" y="1496796"/>
                </a:lnTo>
                <a:lnTo>
                  <a:pt x="351505" y="1477228"/>
                </a:lnTo>
                <a:lnTo>
                  <a:pt x="315632" y="1454526"/>
                </a:lnTo>
                <a:lnTo>
                  <a:pt x="281158" y="1428819"/>
                </a:lnTo>
                <a:lnTo>
                  <a:pt x="248184" y="1400239"/>
                </a:lnTo>
                <a:lnTo>
                  <a:pt x="216810" y="1368916"/>
                </a:lnTo>
                <a:lnTo>
                  <a:pt x="187136" y="1334981"/>
                </a:lnTo>
                <a:lnTo>
                  <a:pt x="159261" y="1298565"/>
                </a:lnTo>
                <a:lnTo>
                  <a:pt x="133287" y="1259797"/>
                </a:lnTo>
                <a:lnTo>
                  <a:pt x="109311" y="1218808"/>
                </a:lnTo>
                <a:lnTo>
                  <a:pt x="87435" y="1175729"/>
                </a:lnTo>
                <a:lnTo>
                  <a:pt x="67758" y="1130691"/>
                </a:lnTo>
                <a:lnTo>
                  <a:pt x="50381" y="1083824"/>
                </a:lnTo>
                <a:lnTo>
                  <a:pt x="35403" y="1035259"/>
                </a:lnTo>
                <a:lnTo>
                  <a:pt x="22924" y="985125"/>
                </a:lnTo>
                <a:lnTo>
                  <a:pt x="13045" y="933555"/>
                </a:lnTo>
                <a:lnTo>
                  <a:pt x="5864" y="880677"/>
                </a:lnTo>
                <a:lnTo>
                  <a:pt x="1482" y="826624"/>
                </a:lnTo>
                <a:lnTo>
                  <a:pt x="0" y="771525"/>
                </a:lnTo>
                <a:lnTo>
                  <a:pt x="1482" y="716425"/>
                </a:lnTo>
                <a:lnTo>
                  <a:pt x="5864" y="662372"/>
                </a:lnTo>
                <a:lnTo>
                  <a:pt x="13045" y="609494"/>
                </a:lnTo>
                <a:lnTo>
                  <a:pt x="22924" y="557924"/>
                </a:lnTo>
                <a:lnTo>
                  <a:pt x="35403" y="507790"/>
                </a:lnTo>
                <a:lnTo>
                  <a:pt x="50381" y="459225"/>
                </a:lnTo>
                <a:lnTo>
                  <a:pt x="67758" y="412358"/>
                </a:lnTo>
                <a:lnTo>
                  <a:pt x="87435" y="367320"/>
                </a:lnTo>
                <a:lnTo>
                  <a:pt x="109311" y="324241"/>
                </a:lnTo>
                <a:lnTo>
                  <a:pt x="133287" y="283252"/>
                </a:lnTo>
                <a:lnTo>
                  <a:pt x="159261" y="244484"/>
                </a:lnTo>
                <a:lnTo>
                  <a:pt x="187136" y="208068"/>
                </a:lnTo>
                <a:lnTo>
                  <a:pt x="216810" y="174133"/>
                </a:lnTo>
                <a:lnTo>
                  <a:pt x="248184" y="142810"/>
                </a:lnTo>
                <a:lnTo>
                  <a:pt x="281158" y="114230"/>
                </a:lnTo>
                <a:lnTo>
                  <a:pt x="315632" y="88523"/>
                </a:lnTo>
                <a:lnTo>
                  <a:pt x="351505" y="65821"/>
                </a:lnTo>
                <a:lnTo>
                  <a:pt x="388679" y="46253"/>
                </a:lnTo>
                <a:lnTo>
                  <a:pt x="427053" y="29950"/>
                </a:lnTo>
                <a:lnTo>
                  <a:pt x="466526" y="17042"/>
                </a:lnTo>
                <a:lnTo>
                  <a:pt x="507000" y="7661"/>
                </a:lnTo>
                <a:lnTo>
                  <a:pt x="548375" y="1937"/>
                </a:lnTo>
                <a:lnTo>
                  <a:pt x="590549" y="0"/>
                </a:lnTo>
                <a:lnTo>
                  <a:pt x="632724" y="1937"/>
                </a:lnTo>
                <a:lnTo>
                  <a:pt x="674098" y="7661"/>
                </a:lnTo>
                <a:lnTo>
                  <a:pt x="714572" y="17042"/>
                </a:lnTo>
                <a:lnTo>
                  <a:pt x="754046" y="29950"/>
                </a:lnTo>
                <a:lnTo>
                  <a:pt x="792420" y="46253"/>
                </a:lnTo>
                <a:lnTo>
                  <a:pt x="829594" y="65821"/>
                </a:lnTo>
                <a:lnTo>
                  <a:pt x="865467" y="88523"/>
                </a:lnTo>
                <a:lnTo>
                  <a:pt x="899941" y="114230"/>
                </a:lnTo>
                <a:lnTo>
                  <a:pt x="932915" y="142810"/>
                </a:lnTo>
                <a:lnTo>
                  <a:pt x="964289" y="174133"/>
                </a:lnTo>
                <a:lnTo>
                  <a:pt x="993963" y="208068"/>
                </a:lnTo>
                <a:lnTo>
                  <a:pt x="1021837" y="244484"/>
                </a:lnTo>
                <a:lnTo>
                  <a:pt x="1047812" y="283252"/>
                </a:lnTo>
                <a:lnTo>
                  <a:pt x="1071788" y="324241"/>
                </a:lnTo>
                <a:lnTo>
                  <a:pt x="1093664" y="367320"/>
                </a:lnTo>
                <a:lnTo>
                  <a:pt x="1113340" y="412358"/>
                </a:lnTo>
                <a:lnTo>
                  <a:pt x="1130718" y="459225"/>
                </a:lnTo>
                <a:lnTo>
                  <a:pt x="1145696" y="507790"/>
                </a:lnTo>
                <a:lnTo>
                  <a:pt x="1158175" y="557924"/>
                </a:lnTo>
                <a:lnTo>
                  <a:pt x="1168054" y="609494"/>
                </a:lnTo>
                <a:lnTo>
                  <a:pt x="1175235" y="662372"/>
                </a:lnTo>
                <a:lnTo>
                  <a:pt x="1179617" y="716425"/>
                </a:lnTo>
                <a:lnTo>
                  <a:pt x="1181099" y="771525"/>
                </a:lnTo>
                <a:lnTo>
                  <a:pt x="1179617" y="826624"/>
                </a:lnTo>
                <a:lnTo>
                  <a:pt x="1175235" y="880677"/>
                </a:lnTo>
                <a:lnTo>
                  <a:pt x="1168054" y="933555"/>
                </a:lnTo>
                <a:lnTo>
                  <a:pt x="1158175" y="985125"/>
                </a:lnTo>
                <a:lnTo>
                  <a:pt x="1145696" y="1035259"/>
                </a:lnTo>
                <a:lnTo>
                  <a:pt x="1130718" y="1083824"/>
                </a:lnTo>
                <a:lnTo>
                  <a:pt x="1113340" y="1130691"/>
                </a:lnTo>
                <a:lnTo>
                  <a:pt x="1093664" y="1175729"/>
                </a:lnTo>
                <a:lnTo>
                  <a:pt x="1071788" y="1218808"/>
                </a:lnTo>
                <a:lnTo>
                  <a:pt x="1047812" y="1259797"/>
                </a:lnTo>
                <a:lnTo>
                  <a:pt x="1021837" y="1298565"/>
                </a:lnTo>
                <a:lnTo>
                  <a:pt x="993963" y="1334981"/>
                </a:lnTo>
                <a:lnTo>
                  <a:pt x="964289" y="1368916"/>
                </a:lnTo>
                <a:lnTo>
                  <a:pt x="932915" y="1400239"/>
                </a:lnTo>
                <a:lnTo>
                  <a:pt x="899941" y="1428819"/>
                </a:lnTo>
                <a:lnTo>
                  <a:pt x="865467" y="1454526"/>
                </a:lnTo>
                <a:lnTo>
                  <a:pt x="829594" y="1477228"/>
                </a:lnTo>
                <a:lnTo>
                  <a:pt x="792420" y="1496796"/>
                </a:lnTo>
                <a:lnTo>
                  <a:pt x="754046" y="1513099"/>
                </a:lnTo>
                <a:lnTo>
                  <a:pt x="714572" y="1526007"/>
                </a:lnTo>
                <a:lnTo>
                  <a:pt x="674098" y="1535388"/>
                </a:lnTo>
                <a:lnTo>
                  <a:pt x="632724" y="1541112"/>
                </a:lnTo>
                <a:lnTo>
                  <a:pt x="590549" y="1543050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71433" y="1315785"/>
            <a:ext cx="896619" cy="815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28575">
              <a:lnSpc>
                <a:spcPts val="2830"/>
              </a:lnSpc>
              <a:spcBef>
                <a:spcPts val="660"/>
              </a:spcBef>
            </a:pPr>
            <a:r>
              <a:rPr spc="-270" dirty="0">
                <a:solidFill>
                  <a:srgbClr val="F6F5F4"/>
                </a:solidFill>
              </a:rPr>
              <a:t>EXPE </a:t>
            </a:r>
            <a:r>
              <a:rPr spc="-765" dirty="0">
                <a:solidFill>
                  <a:srgbClr val="F6F5F4"/>
                </a:solidFill>
              </a:rPr>
              <a:t> </a:t>
            </a:r>
            <a:r>
              <a:rPr spc="-335" dirty="0">
                <a:solidFill>
                  <a:srgbClr val="F6F5F4"/>
                </a:solidFill>
              </a:rPr>
              <a:t>R</a:t>
            </a:r>
            <a:r>
              <a:rPr spc="-135" dirty="0">
                <a:solidFill>
                  <a:srgbClr val="F6F5F4"/>
                </a:solidFill>
              </a:rPr>
              <a:t>T</a:t>
            </a:r>
            <a:r>
              <a:rPr spc="-125" dirty="0">
                <a:solidFill>
                  <a:srgbClr val="F6F5F4"/>
                </a:solidFill>
              </a:rPr>
              <a:t>U</a:t>
            </a:r>
            <a:r>
              <a:rPr spc="-175" dirty="0">
                <a:solidFill>
                  <a:srgbClr val="F6F5F4"/>
                </a:solidFill>
              </a:rPr>
              <a:t>S</a:t>
            </a:r>
          </a:p>
        </p:txBody>
      </p:sp>
      <p:sp>
        <p:nvSpPr>
          <p:cNvPr id="16" name="object 16"/>
          <p:cNvSpPr/>
          <p:nvPr/>
        </p:nvSpPr>
        <p:spPr>
          <a:xfrm>
            <a:off x="1440678" y="438946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0678" y="588918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0678" y="738891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91982" y="2069581"/>
            <a:ext cx="14106525" cy="7648575"/>
            <a:chOff x="2091982" y="2069581"/>
            <a:chExt cx="14106525" cy="7648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1982" y="2069581"/>
              <a:ext cx="14106524" cy="76485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87891" y="2448933"/>
              <a:ext cx="5600700" cy="361950"/>
            </a:xfrm>
            <a:custGeom>
              <a:avLst/>
              <a:gdLst/>
              <a:ahLst/>
              <a:cxnLst/>
              <a:rect l="l" t="t" r="r" b="b"/>
              <a:pathLst>
                <a:path w="5600700" h="361950">
                  <a:moveTo>
                    <a:pt x="5600659" y="361950"/>
                  </a:moveTo>
                  <a:lnTo>
                    <a:pt x="0" y="361950"/>
                  </a:lnTo>
                  <a:lnTo>
                    <a:pt x="0" y="0"/>
                  </a:lnTo>
                  <a:lnTo>
                    <a:pt x="5600659" y="0"/>
                  </a:lnTo>
                  <a:lnTo>
                    <a:pt x="5600659" y="361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0258" y="602757"/>
            <a:ext cx="133096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105" dirty="0">
                <a:latin typeface="Arial"/>
                <a:cs typeface="Arial"/>
              </a:rPr>
              <a:t>Суб’єкти</a:t>
            </a:r>
            <a:r>
              <a:rPr sz="7000" b="1" spc="-275" dirty="0">
                <a:latin typeface="Arial"/>
                <a:cs typeface="Arial"/>
              </a:rPr>
              <a:t> </a:t>
            </a:r>
            <a:r>
              <a:rPr sz="7000" b="1" spc="-160" dirty="0">
                <a:latin typeface="Arial"/>
                <a:cs typeface="Arial"/>
              </a:rPr>
              <a:t>здійснення</a:t>
            </a:r>
            <a:r>
              <a:rPr sz="7000" b="1" spc="-275" dirty="0">
                <a:latin typeface="Arial"/>
                <a:cs typeface="Arial"/>
              </a:rPr>
              <a:t> </a:t>
            </a:r>
            <a:r>
              <a:rPr sz="7000" b="1" spc="-50" dirty="0">
                <a:latin typeface="Arial"/>
                <a:cs typeface="Arial"/>
              </a:rPr>
              <a:t>експертиз</a:t>
            </a:r>
            <a:endParaRPr sz="7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1565" y="2430285"/>
            <a:ext cx="467296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spc="35" dirty="0">
                <a:latin typeface="Tahoma"/>
                <a:cs typeface="Tahoma"/>
              </a:rPr>
              <a:t>Суб’єкти</a:t>
            </a:r>
            <a:r>
              <a:rPr sz="2550" spc="-135" dirty="0">
                <a:latin typeface="Tahoma"/>
                <a:cs typeface="Tahoma"/>
              </a:rPr>
              <a:t> </a:t>
            </a:r>
            <a:r>
              <a:rPr sz="2550" spc="25" dirty="0">
                <a:latin typeface="Tahoma"/>
                <a:cs typeface="Tahoma"/>
              </a:rPr>
              <a:t>здійснення</a:t>
            </a:r>
            <a:r>
              <a:rPr sz="2550" spc="-130" dirty="0">
                <a:latin typeface="Tahoma"/>
                <a:cs typeface="Tahoma"/>
              </a:rPr>
              <a:t> </a:t>
            </a:r>
            <a:r>
              <a:rPr sz="2550" spc="15" dirty="0">
                <a:latin typeface="Tahoma"/>
                <a:cs typeface="Tahoma"/>
              </a:rPr>
              <a:t>експертиз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77218" y="1028701"/>
            <a:ext cx="1181100" cy="1543050"/>
          </a:xfrm>
          <a:custGeom>
            <a:avLst/>
            <a:gdLst/>
            <a:ahLst/>
            <a:cxnLst/>
            <a:rect l="l" t="t" r="r" b="b"/>
            <a:pathLst>
              <a:path w="1181100" h="1543050">
                <a:moveTo>
                  <a:pt x="590549" y="1543050"/>
                </a:moveTo>
                <a:lnTo>
                  <a:pt x="548375" y="1541112"/>
                </a:lnTo>
                <a:lnTo>
                  <a:pt x="507000" y="1535388"/>
                </a:lnTo>
                <a:lnTo>
                  <a:pt x="466526" y="1526007"/>
                </a:lnTo>
                <a:lnTo>
                  <a:pt x="427053" y="1513099"/>
                </a:lnTo>
                <a:lnTo>
                  <a:pt x="388679" y="1496796"/>
                </a:lnTo>
                <a:lnTo>
                  <a:pt x="351505" y="1477228"/>
                </a:lnTo>
                <a:lnTo>
                  <a:pt x="315632" y="1454526"/>
                </a:lnTo>
                <a:lnTo>
                  <a:pt x="281158" y="1428819"/>
                </a:lnTo>
                <a:lnTo>
                  <a:pt x="248184" y="1400239"/>
                </a:lnTo>
                <a:lnTo>
                  <a:pt x="216810" y="1368916"/>
                </a:lnTo>
                <a:lnTo>
                  <a:pt x="187136" y="1334981"/>
                </a:lnTo>
                <a:lnTo>
                  <a:pt x="159261" y="1298565"/>
                </a:lnTo>
                <a:lnTo>
                  <a:pt x="133287" y="1259797"/>
                </a:lnTo>
                <a:lnTo>
                  <a:pt x="109311" y="1218808"/>
                </a:lnTo>
                <a:lnTo>
                  <a:pt x="87435" y="1175729"/>
                </a:lnTo>
                <a:lnTo>
                  <a:pt x="67758" y="1130691"/>
                </a:lnTo>
                <a:lnTo>
                  <a:pt x="50381" y="1083824"/>
                </a:lnTo>
                <a:lnTo>
                  <a:pt x="35403" y="1035259"/>
                </a:lnTo>
                <a:lnTo>
                  <a:pt x="22924" y="985125"/>
                </a:lnTo>
                <a:lnTo>
                  <a:pt x="13045" y="933555"/>
                </a:lnTo>
                <a:lnTo>
                  <a:pt x="5864" y="880677"/>
                </a:lnTo>
                <a:lnTo>
                  <a:pt x="1482" y="826624"/>
                </a:lnTo>
                <a:lnTo>
                  <a:pt x="0" y="771525"/>
                </a:lnTo>
                <a:lnTo>
                  <a:pt x="1482" y="716425"/>
                </a:lnTo>
                <a:lnTo>
                  <a:pt x="5864" y="662372"/>
                </a:lnTo>
                <a:lnTo>
                  <a:pt x="13045" y="609494"/>
                </a:lnTo>
                <a:lnTo>
                  <a:pt x="22924" y="557924"/>
                </a:lnTo>
                <a:lnTo>
                  <a:pt x="35403" y="507790"/>
                </a:lnTo>
                <a:lnTo>
                  <a:pt x="50381" y="459225"/>
                </a:lnTo>
                <a:lnTo>
                  <a:pt x="67758" y="412358"/>
                </a:lnTo>
                <a:lnTo>
                  <a:pt x="87435" y="367320"/>
                </a:lnTo>
                <a:lnTo>
                  <a:pt x="109311" y="324241"/>
                </a:lnTo>
                <a:lnTo>
                  <a:pt x="133287" y="283252"/>
                </a:lnTo>
                <a:lnTo>
                  <a:pt x="159261" y="244484"/>
                </a:lnTo>
                <a:lnTo>
                  <a:pt x="187136" y="208068"/>
                </a:lnTo>
                <a:lnTo>
                  <a:pt x="216810" y="174133"/>
                </a:lnTo>
                <a:lnTo>
                  <a:pt x="248184" y="142810"/>
                </a:lnTo>
                <a:lnTo>
                  <a:pt x="281158" y="114230"/>
                </a:lnTo>
                <a:lnTo>
                  <a:pt x="315632" y="88523"/>
                </a:lnTo>
                <a:lnTo>
                  <a:pt x="351505" y="65821"/>
                </a:lnTo>
                <a:lnTo>
                  <a:pt x="388679" y="46253"/>
                </a:lnTo>
                <a:lnTo>
                  <a:pt x="427053" y="29950"/>
                </a:lnTo>
                <a:lnTo>
                  <a:pt x="466526" y="17042"/>
                </a:lnTo>
                <a:lnTo>
                  <a:pt x="507000" y="7661"/>
                </a:lnTo>
                <a:lnTo>
                  <a:pt x="548375" y="1937"/>
                </a:lnTo>
                <a:lnTo>
                  <a:pt x="590549" y="0"/>
                </a:lnTo>
                <a:lnTo>
                  <a:pt x="632724" y="1937"/>
                </a:lnTo>
                <a:lnTo>
                  <a:pt x="674098" y="7661"/>
                </a:lnTo>
                <a:lnTo>
                  <a:pt x="714572" y="17042"/>
                </a:lnTo>
                <a:lnTo>
                  <a:pt x="754046" y="29950"/>
                </a:lnTo>
                <a:lnTo>
                  <a:pt x="792420" y="46253"/>
                </a:lnTo>
                <a:lnTo>
                  <a:pt x="829594" y="65821"/>
                </a:lnTo>
                <a:lnTo>
                  <a:pt x="865467" y="88523"/>
                </a:lnTo>
                <a:lnTo>
                  <a:pt x="899941" y="114230"/>
                </a:lnTo>
                <a:lnTo>
                  <a:pt x="932915" y="142810"/>
                </a:lnTo>
                <a:lnTo>
                  <a:pt x="964289" y="174133"/>
                </a:lnTo>
                <a:lnTo>
                  <a:pt x="993963" y="208068"/>
                </a:lnTo>
                <a:lnTo>
                  <a:pt x="1021837" y="244484"/>
                </a:lnTo>
                <a:lnTo>
                  <a:pt x="1047812" y="283252"/>
                </a:lnTo>
                <a:lnTo>
                  <a:pt x="1071788" y="324241"/>
                </a:lnTo>
                <a:lnTo>
                  <a:pt x="1093664" y="367320"/>
                </a:lnTo>
                <a:lnTo>
                  <a:pt x="1113340" y="412358"/>
                </a:lnTo>
                <a:lnTo>
                  <a:pt x="1130718" y="459225"/>
                </a:lnTo>
                <a:lnTo>
                  <a:pt x="1145696" y="507790"/>
                </a:lnTo>
                <a:lnTo>
                  <a:pt x="1158175" y="557924"/>
                </a:lnTo>
                <a:lnTo>
                  <a:pt x="1168054" y="609494"/>
                </a:lnTo>
                <a:lnTo>
                  <a:pt x="1175235" y="662372"/>
                </a:lnTo>
                <a:lnTo>
                  <a:pt x="1179617" y="716425"/>
                </a:lnTo>
                <a:lnTo>
                  <a:pt x="1181099" y="771525"/>
                </a:lnTo>
                <a:lnTo>
                  <a:pt x="1179617" y="826624"/>
                </a:lnTo>
                <a:lnTo>
                  <a:pt x="1175235" y="880677"/>
                </a:lnTo>
                <a:lnTo>
                  <a:pt x="1168054" y="933555"/>
                </a:lnTo>
                <a:lnTo>
                  <a:pt x="1158175" y="985125"/>
                </a:lnTo>
                <a:lnTo>
                  <a:pt x="1145696" y="1035259"/>
                </a:lnTo>
                <a:lnTo>
                  <a:pt x="1130718" y="1083824"/>
                </a:lnTo>
                <a:lnTo>
                  <a:pt x="1113340" y="1130691"/>
                </a:lnTo>
                <a:lnTo>
                  <a:pt x="1093664" y="1175729"/>
                </a:lnTo>
                <a:lnTo>
                  <a:pt x="1071788" y="1218808"/>
                </a:lnTo>
                <a:lnTo>
                  <a:pt x="1047812" y="1259797"/>
                </a:lnTo>
                <a:lnTo>
                  <a:pt x="1021837" y="1298565"/>
                </a:lnTo>
                <a:lnTo>
                  <a:pt x="993963" y="1334981"/>
                </a:lnTo>
                <a:lnTo>
                  <a:pt x="964289" y="1368916"/>
                </a:lnTo>
                <a:lnTo>
                  <a:pt x="932915" y="1400239"/>
                </a:lnTo>
                <a:lnTo>
                  <a:pt x="899941" y="1428819"/>
                </a:lnTo>
                <a:lnTo>
                  <a:pt x="865467" y="1454526"/>
                </a:lnTo>
                <a:lnTo>
                  <a:pt x="829594" y="1477228"/>
                </a:lnTo>
                <a:lnTo>
                  <a:pt x="792420" y="1496796"/>
                </a:lnTo>
                <a:lnTo>
                  <a:pt x="754046" y="1513099"/>
                </a:lnTo>
                <a:lnTo>
                  <a:pt x="714572" y="1526007"/>
                </a:lnTo>
                <a:lnTo>
                  <a:pt x="674098" y="1535388"/>
                </a:lnTo>
                <a:lnTo>
                  <a:pt x="632724" y="1541112"/>
                </a:lnTo>
                <a:lnTo>
                  <a:pt x="590549" y="1543050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219952" y="1351076"/>
            <a:ext cx="896619" cy="815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28575">
              <a:lnSpc>
                <a:spcPts val="2830"/>
              </a:lnSpc>
              <a:spcBef>
                <a:spcPts val="660"/>
              </a:spcBef>
            </a:pPr>
            <a:r>
              <a:rPr sz="2800" b="1" spc="-270" dirty="0">
                <a:solidFill>
                  <a:srgbClr val="F6F5F4"/>
                </a:solidFill>
                <a:latin typeface="Arial"/>
                <a:cs typeface="Arial"/>
              </a:rPr>
              <a:t>EXPE </a:t>
            </a:r>
            <a:r>
              <a:rPr sz="2800" b="1" spc="-765" dirty="0">
                <a:solidFill>
                  <a:srgbClr val="F6F5F4"/>
                </a:solidFill>
                <a:latin typeface="Arial"/>
                <a:cs typeface="Arial"/>
              </a:rPr>
              <a:t> </a:t>
            </a:r>
            <a:r>
              <a:rPr sz="2800" b="1" spc="-335" dirty="0">
                <a:solidFill>
                  <a:srgbClr val="F6F5F4"/>
                </a:solidFill>
                <a:latin typeface="Arial"/>
                <a:cs typeface="Arial"/>
              </a:rPr>
              <a:t>R</a:t>
            </a:r>
            <a:r>
              <a:rPr sz="2800" b="1" spc="-135" dirty="0">
                <a:solidFill>
                  <a:srgbClr val="F6F5F4"/>
                </a:solidFill>
                <a:latin typeface="Arial"/>
                <a:cs typeface="Arial"/>
              </a:rPr>
              <a:t>T</a:t>
            </a:r>
            <a:r>
              <a:rPr sz="2800" b="1" spc="-125" dirty="0">
                <a:solidFill>
                  <a:srgbClr val="F6F5F4"/>
                </a:solidFill>
                <a:latin typeface="Arial"/>
                <a:cs typeface="Arial"/>
              </a:rPr>
              <a:t>U</a:t>
            </a:r>
            <a:r>
              <a:rPr sz="2800" b="1" spc="-175" dirty="0">
                <a:solidFill>
                  <a:srgbClr val="F6F5F4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89195" y="442707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89195" y="592679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89195" y="742650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00386" y="1290444"/>
            <a:ext cx="2221230" cy="3328035"/>
            <a:chOff x="4200386" y="1290444"/>
            <a:chExt cx="2221230" cy="3328035"/>
          </a:xfrm>
        </p:grpSpPr>
        <p:sp>
          <p:nvSpPr>
            <p:cNvPr id="4" name="object 4"/>
            <p:cNvSpPr/>
            <p:nvPr/>
          </p:nvSpPr>
          <p:spPr>
            <a:xfrm>
              <a:off x="4200386" y="1290444"/>
              <a:ext cx="1114425" cy="1104900"/>
            </a:xfrm>
            <a:custGeom>
              <a:avLst/>
              <a:gdLst/>
              <a:ahLst/>
              <a:cxnLst/>
              <a:rect l="l" t="t" r="r" b="b"/>
              <a:pathLst>
                <a:path w="1114425" h="1104900">
                  <a:moveTo>
                    <a:pt x="0" y="0"/>
                  </a:moveTo>
                  <a:lnTo>
                    <a:pt x="1114424" y="0"/>
                  </a:lnTo>
                  <a:lnTo>
                    <a:pt x="1114424" y="1104899"/>
                  </a:lnTo>
                  <a:lnTo>
                    <a:pt x="0" y="1104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00386" y="2389512"/>
              <a:ext cx="2221230" cy="2228850"/>
            </a:xfrm>
            <a:custGeom>
              <a:avLst/>
              <a:gdLst/>
              <a:ahLst/>
              <a:cxnLst/>
              <a:rect l="l" t="t" r="r" b="b"/>
              <a:pathLst>
                <a:path w="2221229" h="2228850">
                  <a:moveTo>
                    <a:pt x="0" y="2228849"/>
                  </a:moveTo>
                  <a:lnTo>
                    <a:pt x="2221030" y="2228849"/>
                  </a:lnTo>
                  <a:lnTo>
                    <a:pt x="2221030" y="0"/>
                  </a:lnTo>
                  <a:lnTo>
                    <a:pt x="0" y="0"/>
                  </a:lnTo>
                  <a:lnTo>
                    <a:pt x="0" y="2228849"/>
                  </a:lnTo>
                  <a:close/>
                </a:path>
              </a:pathLst>
            </a:custGeom>
            <a:solidFill>
              <a:srgbClr val="F16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45738" y="2504781"/>
            <a:ext cx="1964055" cy="1930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90"/>
              </a:spcBef>
            </a:pPr>
            <a:r>
              <a:rPr sz="2150" b="1" spc="-25" dirty="0">
                <a:latin typeface="Arial"/>
                <a:cs typeface="Arial"/>
              </a:rPr>
              <a:t>Наукові </a:t>
            </a:r>
            <a:r>
              <a:rPr sz="2150" b="1" spc="-20" dirty="0">
                <a:latin typeface="Arial"/>
                <a:cs typeface="Arial"/>
              </a:rPr>
              <a:t> </a:t>
            </a:r>
            <a:r>
              <a:rPr sz="2150" b="1" spc="-30" dirty="0">
                <a:latin typeface="Arial"/>
                <a:cs typeface="Arial"/>
              </a:rPr>
              <a:t>установи, </a:t>
            </a:r>
            <a:r>
              <a:rPr sz="2150" b="1" spc="-25" dirty="0">
                <a:latin typeface="Arial"/>
                <a:cs typeface="Arial"/>
              </a:rPr>
              <a:t> </a:t>
            </a:r>
            <a:r>
              <a:rPr sz="2150" b="1" spc="-5" dirty="0">
                <a:latin typeface="Arial"/>
                <a:cs typeface="Arial"/>
              </a:rPr>
              <a:t>зокрема </a:t>
            </a:r>
            <a:r>
              <a:rPr sz="2150" b="1" dirty="0">
                <a:latin typeface="Arial"/>
                <a:cs typeface="Arial"/>
              </a:rPr>
              <a:t> з</a:t>
            </a:r>
            <a:r>
              <a:rPr sz="2150" b="1" spc="15" dirty="0">
                <a:latin typeface="Arial"/>
                <a:cs typeface="Arial"/>
              </a:rPr>
              <a:t>а</a:t>
            </a:r>
            <a:r>
              <a:rPr sz="2150" b="1" spc="100" dirty="0">
                <a:latin typeface="Arial"/>
                <a:cs typeface="Arial"/>
              </a:rPr>
              <a:t>к</a:t>
            </a:r>
            <a:r>
              <a:rPr sz="2150" b="1" spc="-70" dirty="0">
                <a:latin typeface="Arial"/>
                <a:cs typeface="Arial"/>
              </a:rPr>
              <a:t>л</a:t>
            </a:r>
            <a:r>
              <a:rPr sz="2150" b="1" spc="15" dirty="0">
                <a:latin typeface="Arial"/>
                <a:cs typeface="Arial"/>
              </a:rPr>
              <a:t>а</a:t>
            </a:r>
            <a:r>
              <a:rPr sz="2150" b="1" spc="-80" dirty="0">
                <a:latin typeface="Arial"/>
                <a:cs typeface="Arial"/>
              </a:rPr>
              <a:t>д</a:t>
            </a:r>
            <a:r>
              <a:rPr sz="2150" b="1" spc="-25" dirty="0">
                <a:latin typeface="Arial"/>
                <a:cs typeface="Arial"/>
              </a:rPr>
              <a:t>и</a:t>
            </a:r>
            <a:r>
              <a:rPr sz="2150" b="1" spc="-75" dirty="0">
                <a:latin typeface="Arial"/>
                <a:cs typeface="Arial"/>
              </a:rPr>
              <a:t> </a:t>
            </a:r>
            <a:r>
              <a:rPr sz="2150" b="1" spc="-110" dirty="0">
                <a:latin typeface="Arial"/>
                <a:cs typeface="Arial"/>
              </a:rPr>
              <a:t>в</a:t>
            </a:r>
            <a:r>
              <a:rPr sz="2150" b="1" spc="-30" dirty="0">
                <a:latin typeface="Arial"/>
                <a:cs typeface="Arial"/>
              </a:rPr>
              <a:t>и</a:t>
            </a:r>
            <a:r>
              <a:rPr sz="2150" b="1" spc="-40" dirty="0">
                <a:latin typeface="Arial"/>
                <a:cs typeface="Arial"/>
              </a:rPr>
              <a:t>щ</a:t>
            </a:r>
            <a:r>
              <a:rPr sz="2150" b="1" spc="-50" dirty="0">
                <a:latin typeface="Arial"/>
                <a:cs typeface="Arial"/>
              </a:rPr>
              <a:t>о</a:t>
            </a:r>
            <a:r>
              <a:rPr sz="2150" b="1" spc="-20" dirty="0">
                <a:latin typeface="Arial"/>
                <a:cs typeface="Arial"/>
              </a:rPr>
              <a:t>ї  </a:t>
            </a:r>
            <a:r>
              <a:rPr sz="2150" b="1" spc="-45" dirty="0">
                <a:latin typeface="Arial"/>
                <a:cs typeface="Arial"/>
              </a:rPr>
              <a:t>освіти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546456" y="3511474"/>
            <a:ext cx="7764145" cy="6588759"/>
            <a:chOff x="7546456" y="3511474"/>
            <a:chExt cx="7764145" cy="6588759"/>
          </a:xfrm>
        </p:grpSpPr>
        <p:sp>
          <p:nvSpPr>
            <p:cNvPr id="8" name="object 8"/>
            <p:cNvSpPr/>
            <p:nvPr/>
          </p:nvSpPr>
          <p:spPr>
            <a:xfrm>
              <a:off x="10886123" y="3511485"/>
              <a:ext cx="4424680" cy="5002530"/>
            </a:xfrm>
            <a:custGeom>
              <a:avLst/>
              <a:gdLst/>
              <a:ahLst/>
              <a:cxnLst/>
              <a:rect l="l" t="t" r="r" b="b"/>
              <a:pathLst>
                <a:path w="4424680" h="5002530">
                  <a:moveTo>
                    <a:pt x="2232545" y="0"/>
                  </a:moveTo>
                  <a:lnTo>
                    <a:pt x="1114425" y="0"/>
                  </a:lnTo>
                  <a:lnTo>
                    <a:pt x="1099070" y="0"/>
                  </a:lnTo>
                  <a:lnTo>
                    <a:pt x="0" y="0"/>
                  </a:lnTo>
                  <a:lnTo>
                    <a:pt x="0" y="1076159"/>
                  </a:lnTo>
                  <a:lnTo>
                    <a:pt x="1099070" y="1076159"/>
                  </a:lnTo>
                  <a:lnTo>
                    <a:pt x="1114425" y="1076159"/>
                  </a:lnTo>
                  <a:lnTo>
                    <a:pt x="2232545" y="1076159"/>
                  </a:lnTo>
                  <a:lnTo>
                    <a:pt x="2232545" y="0"/>
                  </a:lnTo>
                  <a:close/>
                </a:path>
                <a:path w="4424680" h="5002530">
                  <a:moveTo>
                    <a:pt x="2851670" y="3297199"/>
                  </a:moveTo>
                  <a:lnTo>
                    <a:pt x="1099070" y="3297199"/>
                  </a:lnTo>
                  <a:lnTo>
                    <a:pt x="1099070" y="5002174"/>
                  </a:lnTo>
                  <a:lnTo>
                    <a:pt x="2851670" y="5002174"/>
                  </a:lnTo>
                  <a:lnTo>
                    <a:pt x="2851670" y="3297199"/>
                  </a:lnTo>
                  <a:close/>
                </a:path>
                <a:path w="4424680" h="5002530">
                  <a:moveTo>
                    <a:pt x="4424375" y="1076159"/>
                  </a:moveTo>
                  <a:lnTo>
                    <a:pt x="2247900" y="1076159"/>
                  </a:lnTo>
                  <a:lnTo>
                    <a:pt x="2247900" y="2175230"/>
                  </a:lnTo>
                  <a:lnTo>
                    <a:pt x="2247900" y="3247860"/>
                  </a:lnTo>
                  <a:lnTo>
                    <a:pt x="4424375" y="3247860"/>
                  </a:lnTo>
                  <a:lnTo>
                    <a:pt x="4424375" y="2175230"/>
                  </a:lnTo>
                  <a:lnTo>
                    <a:pt x="4424375" y="1076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34033" y="5686710"/>
              <a:ext cx="1093470" cy="1123950"/>
            </a:xfrm>
            <a:custGeom>
              <a:avLst/>
              <a:gdLst/>
              <a:ahLst/>
              <a:cxnLst/>
              <a:rect l="l" t="t" r="r" b="b"/>
              <a:pathLst>
                <a:path w="1093469" h="1123950">
                  <a:moveTo>
                    <a:pt x="0" y="1123949"/>
                  </a:moveTo>
                  <a:lnTo>
                    <a:pt x="1093229" y="1123949"/>
                  </a:lnTo>
                  <a:lnTo>
                    <a:pt x="1093229" y="0"/>
                  </a:lnTo>
                  <a:lnTo>
                    <a:pt x="0" y="0"/>
                  </a:lnTo>
                  <a:lnTo>
                    <a:pt x="0" y="1123949"/>
                  </a:lnTo>
                  <a:close/>
                </a:path>
              </a:pathLst>
            </a:custGeom>
            <a:solidFill>
              <a:srgbClr val="8B9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65861" y="8991730"/>
              <a:ext cx="1143000" cy="1091565"/>
            </a:xfrm>
            <a:custGeom>
              <a:avLst/>
              <a:gdLst/>
              <a:ahLst/>
              <a:cxnLst/>
              <a:rect l="l" t="t" r="r" b="b"/>
              <a:pathLst>
                <a:path w="1143000" h="1091565">
                  <a:moveTo>
                    <a:pt x="0" y="1091020"/>
                  </a:moveTo>
                  <a:lnTo>
                    <a:pt x="1142999" y="1091020"/>
                  </a:lnTo>
                  <a:lnTo>
                    <a:pt x="1142999" y="0"/>
                  </a:lnTo>
                  <a:lnTo>
                    <a:pt x="0" y="0"/>
                  </a:lnTo>
                  <a:lnTo>
                    <a:pt x="0" y="1091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46454" y="6816495"/>
              <a:ext cx="3368675" cy="3284220"/>
            </a:xfrm>
            <a:custGeom>
              <a:avLst/>
              <a:gdLst/>
              <a:ahLst/>
              <a:cxnLst/>
              <a:rect l="l" t="t" r="r" b="b"/>
              <a:pathLst>
                <a:path w="3368675" h="3284220">
                  <a:moveTo>
                    <a:pt x="3368611" y="0"/>
                  </a:moveTo>
                  <a:lnTo>
                    <a:pt x="1119809" y="0"/>
                  </a:lnTo>
                  <a:lnTo>
                    <a:pt x="1119809" y="2159724"/>
                  </a:lnTo>
                  <a:lnTo>
                    <a:pt x="0" y="2159724"/>
                  </a:lnTo>
                  <a:lnTo>
                    <a:pt x="0" y="2173313"/>
                  </a:lnTo>
                  <a:lnTo>
                    <a:pt x="0" y="3283674"/>
                  </a:lnTo>
                  <a:lnTo>
                    <a:pt x="1133475" y="3283674"/>
                  </a:lnTo>
                  <a:lnTo>
                    <a:pt x="1133475" y="2175243"/>
                  </a:lnTo>
                  <a:lnTo>
                    <a:pt x="3368611" y="2175243"/>
                  </a:lnTo>
                  <a:lnTo>
                    <a:pt x="3368611" y="0"/>
                  </a:lnTo>
                  <a:close/>
                </a:path>
              </a:pathLst>
            </a:custGeom>
            <a:solidFill>
              <a:srgbClr val="8B9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17216" y="4587644"/>
              <a:ext cx="2217420" cy="2228850"/>
            </a:xfrm>
            <a:custGeom>
              <a:avLst/>
              <a:gdLst/>
              <a:ahLst/>
              <a:cxnLst/>
              <a:rect l="l" t="t" r="r" b="b"/>
              <a:pathLst>
                <a:path w="2217419" h="2228850">
                  <a:moveTo>
                    <a:pt x="0" y="2228849"/>
                  </a:moveTo>
                  <a:lnTo>
                    <a:pt x="2216816" y="2228849"/>
                  </a:lnTo>
                  <a:lnTo>
                    <a:pt x="2216816" y="0"/>
                  </a:lnTo>
                  <a:lnTo>
                    <a:pt x="0" y="0"/>
                  </a:lnTo>
                  <a:lnTo>
                    <a:pt x="0" y="2228849"/>
                  </a:lnTo>
                  <a:close/>
                </a:path>
              </a:pathLst>
            </a:custGeom>
            <a:solidFill>
              <a:srgbClr val="F16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019461" y="5041954"/>
            <a:ext cx="1968500" cy="1187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18200"/>
              </a:lnSpc>
              <a:spcBef>
                <a:spcPts val="90"/>
              </a:spcBef>
            </a:pPr>
            <a:r>
              <a:rPr sz="2150" b="1" spc="-10" dirty="0">
                <a:latin typeface="Arial"/>
                <a:cs typeface="Arial"/>
              </a:rPr>
              <a:t>Державні </a:t>
            </a:r>
            <a:r>
              <a:rPr sz="2150" b="1" spc="-5" dirty="0">
                <a:latin typeface="Arial"/>
                <a:cs typeface="Arial"/>
              </a:rPr>
              <a:t> </a:t>
            </a:r>
            <a:r>
              <a:rPr sz="2150" b="1" spc="-75" dirty="0">
                <a:latin typeface="Arial"/>
                <a:cs typeface="Arial"/>
              </a:rPr>
              <a:t>с</a:t>
            </a:r>
            <a:r>
              <a:rPr sz="2150" b="1" spc="-25" dirty="0">
                <a:latin typeface="Arial"/>
                <a:cs typeface="Arial"/>
              </a:rPr>
              <a:t>п</a:t>
            </a:r>
            <a:r>
              <a:rPr sz="2150" b="1" spc="15" dirty="0">
                <a:latin typeface="Arial"/>
                <a:cs typeface="Arial"/>
              </a:rPr>
              <a:t>е</a:t>
            </a:r>
            <a:r>
              <a:rPr sz="2150" b="1" spc="-10" dirty="0">
                <a:latin typeface="Arial"/>
                <a:cs typeface="Arial"/>
              </a:rPr>
              <a:t>ц</a:t>
            </a:r>
            <a:r>
              <a:rPr sz="2150" b="1" spc="-20" dirty="0">
                <a:latin typeface="Arial"/>
                <a:cs typeface="Arial"/>
              </a:rPr>
              <a:t>і</a:t>
            </a:r>
            <a:r>
              <a:rPr sz="2150" b="1" spc="15" dirty="0">
                <a:latin typeface="Arial"/>
                <a:cs typeface="Arial"/>
              </a:rPr>
              <a:t>а</a:t>
            </a:r>
            <a:r>
              <a:rPr sz="2150" b="1" spc="-70" dirty="0">
                <a:latin typeface="Arial"/>
                <a:cs typeface="Arial"/>
              </a:rPr>
              <a:t>л</a:t>
            </a:r>
            <a:r>
              <a:rPr sz="2150" b="1" spc="-20" dirty="0">
                <a:latin typeface="Arial"/>
                <a:cs typeface="Arial"/>
              </a:rPr>
              <a:t>і</a:t>
            </a:r>
            <a:r>
              <a:rPr sz="2150" b="1" dirty="0">
                <a:latin typeface="Arial"/>
                <a:cs typeface="Arial"/>
              </a:rPr>
              <a:t>з</a:t>
            </a:r>
            <a:r>
              <a:rPr sz="2150" b="1" spc="-50" dirty="0">
                <a:latin typeface="Arial"/>
                <a:cs typeface="Arial"/>
              </a:rPr>
              <a:t>о</a:t>
            </a:r>
            <a:r>
              <a:rPr sz="2150" b="1" spc="-110" dirty="0">
                <a:latin typeface="Arial"/>
                <a:cs typeface="Arial"/>
              </a:rPr>
              <a:t>в</a:t>
            </a:r>
            <a:r>
              <a:rPr sz="2150" b="1" spc="15" dirty="0">
                <a:latin typeface="Arial"/>
                <a:cs typeface="Arial"/>
              </a:rPr>
              <a:t>а</a:t>
            </a:r>
            <a:r>
              <a:rPr sz="2150" b="1" spc="-25" dirty="0">
                <a:latin typeface="Arial"/>
                <a:cs typeface="Arial"/>
              </a:rPr>
              <a:t>н</a:t>
            </a:r>
            <a:r>
              <a:rPr sz="2150" b="1" spc="-15" dirty="0">
                <a:latin typeface="Arial"/>
                <a:cs typeface="Arial"/>
              </a:rPr>
              <a:t>і  </a:t>
            </a:r>
            <a:r>
              <a:rPr sz="2150" b="1" spc="-45" dirty="0">
                <a:latin typeface="Arial"/>
                <a:cs typeface="Arial"/>
              </a:rPr>
              <a:t>установи: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65344" y="191377"/>
            <a:ext cx="3335654" cy="2198370"/>
            <a:chOff x="8665344" y="191377"/>
            <a:chExt cx="3335654" cy="2198370"/>
          </a:xfrm>
        </p:grpSpPr>
        <p:sp>
          <p:nvSpPr>
            <p:cNvPr id="15" name="object 15"/>
            <p:cNvSpPr/>
            <p:nvPr/>
          </p:nvSpPr>
          <p:spPr>
            <a:xfrm>
              <a:off x="10913244" y="1270611"/>
              <a:ext cx="1087755" cy="1104900"/>
            </a:xfrm>
            <a:custGeom>
              <a:avLst/>
              <a:gdLst/>
              <a:ahLst/>
              <a:cxnLst/>
              <a:rect l="l" t="t" r="r" b="b"/>
              <a:pathLst>
                <a:path w="1087754" h="1104900">
                  <a:moveTo>
                    <a:pt x="0" y="1104899"/>
                  </a:moveTo>
                  <a:lnTo>
                    <a:pt x="1087558" y="1104899"/>
                  </a:lnTo>
                  <a:lnTo>
                    <a:pt x="1087558" y="0"/>
                  </a:lnTo>
                  <a:lnTo>
                    <a:pt x="0" y="0"/>
                  </a:lnTo>
                  <a:lnTo>
                    <a:pt x="0" y="1104899"/>
                  </a:lnTo>
                  <a:close/>
                </a:path>
              </a:pathLst>
            </a:custGeom>
            <a:solidFill>
              <a:srgbClr val="8B9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65344" y="191377"/>
              <a:ext cx="2247900" cy="2198370"/>
            </a:xfrm>
            <a:custGeom>
              <a:avLst/>
              <a:gdLst/>
              <a:ahLst/>
              <a:cxnLst/>
              <a:rect l="l" t="t" r="r" b="b"/>
              <a:pathLst>
                <a:path w="2247900" h="2198370">
                  <a:moveTo>
                    <a:pt x="0" y="2198135"/>
                  </a:moveTo>
                  <a:lnTo>
                    <a:pt x="2247899" y="2198135"/>
                  </a:lnTo>
                  <a:lnTo>
                    <a:pt x="2247899" y="0"/>
                  </a:lnTo>
                  <a:lnTo>
                    <a:pt x="0" y="0"/>
                  </a:lnTo>
                  <a:lnTo>
                    <a:pt x="0" y="2198135"/>
                  </a:lnTo>
                  <a:close/>
                </a:path>
              </a:pathLst>
            </a:custGeom>
            <a:solidFill>
              <a:srgbClr val="F16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700868" y="274937"/>
            <a:ext cx="2085339" cy="156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7700"/>
              </a:lnSpc>
              <a:spcBef>
                <a:spcPts val="95"/>
              </a:spcBef>
            </a:pPr>
            <a:r>
              <a:rPr sz="2150" b="1" spc="-45" dirty="0">
                <a:latin typeface="Arial"/>
                <a:cs typeface="Arial"/>
              </a:rPr>
              <a:t>Органи </a:t>
            </a:r>
            <a:r>
              <a:rPr sz="2150" b="1" spc="-40" dirty="0">
                <a:latin typeface="Arial"/>
                <a:cs typeface="Arial"/>
              </a:rPr>
              <a:t> </a:t>
            </a:r>
            <a:r>
              <a:rPr sz="2150" b="1" spc="-75" dirty="0">
                <a:latin typeface="Arial"/>
                <a:cs typeface="Arial"/>
              </a:rPr>
              <a:t>с</a:t>
            </a:r>
            <a:r>
              <a:rPr sz="2150" b="1" spc="5" dirty="0">
                <a:latin typeface="Arial"/>
                <a:cs typeface="Arial"/>
              </a:rPr>
              <a:t>т</a:t>
            </a:r>
            <a:r>
              <a:rPr sz="2150" b="1" spc="10" dirty="0">
                <a:latin typeface="Arial"/>
                <a:cs typeface="Arial"/>
              </a:rPr>
              <a:t>а</a:t>
            </a:r>
            <a:r>
              <a:rPr sz="2150" b="1" spc="-30" dirty="0">
                <a:latin typeface="Arial"/>
                <a:cs typeface="Arial"/>
              </a:rPr>
              <a:t>н</a:t>
            </a:r>
            <a:r>
              <a:rPr sz="2150" b="1" spc="-85" dirty="0">
                <a:latin typeface="Arial"/>
                <a:cs typeface="Arial"/>
              </a:rPr>
              <a:t>д</a:t>
            </a:r>
            <a:r>
              <a:rPr sz="2150" b="1" spc="10" dirty="0">
                <a:latin typeface="Arial"/>
                <a:cs typeface="Arial"/>
              </a:rPr>
              <a:t>а</a:t>
            </a:r>
            <a:r>
              <a:rPr sz="2150" b="1" spc="-25" dirty="0">
                <a:latin typeface="Arial"/>
                <a:cs typeface="Arial"/>
              </a:rPr>
              <a:t>р</a:t>
            </a:r>
            <a:r>
              <a:rPr sz="2150" b="1" spc="5" dirty="0">
                <a:latin typeface="Arial"/>
                <a:cs typeface="Arial"/>
              </a:rPr>
              <a:t>т</a:t>
            </a:r>
            <a:r>
              <a:rPr sz="2150" b="1" spc="-35" dirty="0">
                <a:latin typeface="Arial"/>
                <a:cs typeface="Arial"/>
              </a:rPr>
              <a:t>и</a:t>
            </a:r>
            <a:r>
              <a:rPr sz="2150" b="1" spc="-5" dirty="0">
                <a:latin typeface="Arial"/>
                <a:cs typeface="Arial"/>
              </a:rPr>
              <a:t>з</a:t>
            </a:r>
            <a:r>
              <a:rPr sz="2150" b="1" spc="10" dirty="0">
                <a:latin typeface="Arial"/>
                <a:cs typeface="Arial"/>
              </a:rPr>
              <a:t>а</a:t>
            </a:r>
            <a:r>
              <a:rPr sz="2150" b="1" spc="-15" dirty="0">
                <a:latin typeface="Arial"/>
                <a:cs typeface="Arial"/>
              </a:rPr>
              <a:t>ц</a:t>
            </a:r>
            <a:r>
              <a:rPr sz="2150" b="1" spc="-20" dirty="0">
                <a:latin typeface="Arial"/>
                <a:cs typeface="Arial"/>
              </a:rPr>
              <a:t>і</a:t>
            </a:r>
            <a:r>
              <a:rPr sz="2150" b="1" spc="-30" dirty="0">
                <a:latin typeface="Arial"/>
                <a:cs typeface="Arial"/>
              </a:rPr>
              <a:t>ї</a:t>
            </a:r>
            <a:r>
              <a:rPr sz="2150" b="1" spc="20" dirty="0">
                <a:latin typeface="Arial"/>
                <a:cs typeface="Arial"/>
              </a:rPr>
              <a:t>,  </a:t>
            </a:r>
            <a:r>
              <a:rPr sz="2150" b="1" spc="-30" dirty="0">
                <a:latin typeface="Arial"/>
                <a:cs typeface="Arial"/>
              </a:rPr>
              <a:t>метрології </a:t>
            </a:r>
            <a:r>
              <a:rPr sz="2150" b="1" spc="10" dirty="0">
                <a:latin typeface="Arial"/>
                <a:cs typeface="Arial"/>
              </a:rPr>
              <a:t>та </a:t>
            </a:r>
            <a:r>
              <a:rPr sz="2150" b="1" spc="15" dirty="0">
                <a:latin typeface="Arial"/>
                <a:cs typeface="Arial"/>
              </a:rPr>
              <a:t> </a:t>
            </a:r>
            <a:r>
              <a:rPr sz="2150" b="1" spc="-40" dirty="0">
                <a:latin typeface="Arial"/>
                <a:cs typeface="Arial"/>
              </a:rPr>
              <a:t>сертифікації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96727" y="5853097"/>
            <a:ext cx="4269740" cy="3136900"/>
            <a:chOff x="4396727" y="5853097"/>
            <a:chExt cx="4269740" cy="3136900"/>
          </a:xfrm>
        </p:grpSpPr>
        <p:sp>
          <p:nvSpPr>
            <p:cNvPr id="19" name="object 19"/>
            <p:cNvSpPr/>
            <p:nvPr/>
          </p:nvSpPr>
          <p:spPr>
            <a:xfrm>
              <a:off x="4396727" y="5853097"/>
              <a:ext cx="2019300" cy="1952625"/>
            </a:xfrm>
            <a:custGeom>
              <a:avLst/>
              <a:gdLst/>
              <a:ahLst/>
              <a:cxnLst/>
              <a:rect l="l" t="t" r="r" b="b"/>
              <a:pathLst>
                <a:path w="2019300" h="1952625">
                  <a:moveTo>
                    <a:pt x="0" y="0"/>
                  </a:moveTo>
                  <a:lnTo>
                    <a:pt x="2019299" y="0"/>
                  </a:lnTo>
                  <a:lnTo>
                    <a:pt x="2019299" y="1952624"/>
                  </a:lnTo>
                  <a:lnTo>
                    <a:pt x="0" y="1952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18374" y="6818637"/>
              <a:ext cx="2247900" cy="2171700"/>
            </a:xfrm>
            <a:custGeom>
              <a:avLst/>
              <a:gdLst/>
              <a:ahLst/>
              <a:cxnLst/>
              <a:rect l="l" t="t" r="r" b="b"/>
              <a:pathLst>
                <a:path w="2247900" h="2171700">
                  <a:moveTo>
                    <a:pt x="0" y="2171170"/>
                  </a:moveTo>
                  <a:lnTo>
                    <a:pt x="2247899" y="2171170"/>
                  </a:lnTo>
                  <a:lnTo>
                    <a:pt x="2247899" y="0"/>
                  </a:lnTo>
                  <a:lnTo>
                    <a:pt x="0" y="0"/>
                  </a:lnTo>
                  <a:lnTo>
                    <a:pt x="0" y="2171170"/>
                  </a:lnTo>
                  <a:close/>
                </a:path>
              </a:pathLst>
            </a:custGeom>
            <a:solidFill>
              <a:srgbClr val="F16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762270" y="7301210"/>
            <a:ext cx="1568450" cy="1187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8200"/>
              </a:lnSpc>
              <a:spcBef>
                <a:spcPts val="90"/>
              </a:spcBef>
            </a:pPr>
            <a:r>
              <a:rPr sz="2150" b="1" spc="-20" dirty="0">
                <a:latin typeface="Arial"/>
                <a:cs typeface="Arial"/>
              </a:rPr>
              <a:t>Торгово- </a:t>
            </a:r>
            <a:r>
              <a:rPr sz="2150" b="1" spc="-15" dirty="0">
                <a:latin typeface="Arial"/>
                <a:cs typeface="Arial"/>
              </a:rPr>
              <a:t> </a:t>
            </a:r>
            <a:r>
              <a:rPr sz="2150" b="1" spc="-25" dirty="0">
                <a:latin typeface="Arial"/>
                <a:cs typeface="Arial"/>
              </a:rPr>
              <a:t>п</a:t>
            </a:r>
            <a:r>
              <a:rPr sz="2150" b="1" spc="-20" dirty="0">
                <a:latin typeface="Arial"/>
                <a:cs typeface="Arial"/>
              </a:rPr>
              <a:t>р</a:t>
            </a:r>
            <a:r>
              <a:rPr sz="2150" b="1" spc="-50" dirty="0">
                <a:latin typeface="Arial"/>
                <a:cs typeface="Arial"/>
              </a:rPr>
              <a:t>о</a:t>
            </a:r>
            <a:r>
              <a:rPr sz="2150" b="1" spc="-110" dirty="0">
                <a:latin typeface="Arial"/>
                <a:cs typeface="Arial"/>
              </a:rPr>
              <a:t>м</a:t>
            </a:r>
            <a:r>
              <a:rPr sz="2150" b="1" spc="-30" dirty="0">
                <a:latin typeface="Arial"/>
                <a:cs typeface="Arial"/>
              </a:rPr>
              <a:t>и</a:t>
            </a:r>
            <a:r>
              <a:rPr sz="2150" b="1" spc="-75" dirty="0">
                <a:latin typeface="Arial"/>
                <a:cs typeface="Arial"/>
              </a:rPr>
              <a:t>с</a:t>
            </a:r>
            <a:r>
              <a:rPr sz="2150" b="1" spc="-70" dirty="0">
                <a:latin typeface="Arial"/>
                <a:cs typeface="Arial"/>
              </a:rPr>
              <a:t>л</a:t>
            </a:r>
            <a:r>
              <a:rPr sz="2150" b="1" spc="-50" dirty="0">
                <a:latin typeface="Arial"/>
                <a:cs typeface="Arial"/>
              </a:rPr>
              <a:t>о</a:t>
            </a:r>
            <a:r>
              <a:rPr sz="2150" b="1" spc="-110" dirty="0">
                <a:latin typeface="Arial"/>
                <a:cs typeface="Arial"/>
              </a:rPr>
              <a:t>в</a:t>
            </a:r>
            <a:r>
              <a:rPr sz="2150" b="1" spc="-15" dirty="0">
                <a:latin typeface="Arial"/>
                <a:cs typeface="Arial"/>
              </a:rPr>
              <a:t>і  палати</a:t>
            </a:r>
            <a:endParaRPr sz="2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03009" y="7292854"/>
            <a:ext cx="2021205" cy="757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1150">
              <a:lnSpc>
                <a:spcPct val="118200"/>
              </a:lnSpc>
              <a:spcBef>
                <a:spcPts val="90"/>
              </a:spcBef>
            </a:pPr>
            <a:r>
              <a:rPr sz="2150" b="1" spc="-15" dirty="0" err="1" smtClean="0">
                <a:latin typeface="Arial"/>
                <a:cs typeface="Arial"/>
              </a:rPr>
              <a:t>Держпрод</a:t>
            </a:r>
            <a:r>
              <a:rPr lang="uk-UA" sz="2150" b="1" spc="-15" dirty="0" smtClean="0">
                <a:latin typeface="Arial"/>
                <a:cs typeface="Arial"/>
              </a:rPr>
              <a:t>-</a:t>
            </a:r>
            <a:r>
              <a:rPr sz="2150" b="1" spc="-15" dirty="0" smtClean="0">
                <a:latin typeface="Arial"/>
                <a:cs typeface="Arial"/>
              </a:rPr>
              <a:t> </a:t>
            </a:r>
            <a:r>
              <a:rPr sz="2150" b="1" spc="-10" dirty="0" smtClean="0">
                <a:latin typeface="Arial"/>
                <a:cs typeface="Arial"/>
              </a:rPr>
              <a:t> </a:t>
            </a:r>
            <a:r>
              <a:rPr sz="2150" b="1" spc="-75" dirty="0">
                <a:latin typeface="Arial"/>
                <a:cs typeface="Arial"/>
              </a:rPr>
              <a:t>с</a:t>
            </a:r>
            <a:r>
              <a:rPr sz="2150" b="1" spc="-25" dirty="0">
                <a:latin typeface="Arial"/>
                <a:cs typeface="Arial"/>
              </a:rPr>
              <a:t>п</a:t>
            </a:r>
            <a:r>
              <a:rPr sz="2150" b="1" spc="-50" dirty="0">
                <a:latin typeface="Arial"/>
                <a:cs typeface="Arial"/>
              </a:rPr>
              <a:t>о</a:t>
            </a:r>
            <a:r>
              <a:rPr sz="2150" b="1" spc="155" dirty="0">
                <a:latin typeface="Arial"/>
                <a:cs typeface="Arial"/>
              </a:rPr>
              <a:t>ж</a:t>
            </a:r>
            <a:r>
              <a:rPr sz="2150" b="1" spc="-30" dirty="0">
                <a:latin typeface="Arial"/>
                <a:cs typeface="Arial"/>
              </a:rPr>
              <a:t>и</a:t>
            </a:r>
            <a:r>
              <a:rPr sz="2150" b="1" spc="-110" dirty="0">
                <a:latin typeface="Arial"/>
                <a:cs typeface="Arial"/>
              </a:rPr>
              <a:t>в</a:t>
            </a:r>
            <a:r>
              <a:rPr sz="2150" b="1" spc="-75" dirty="0">
                <a:latin typeface="Arial"/>
                <a:cs typeface="Arial"/>
              </a:rPr>
              <a:t>с</a:t>
            </a:r>
            <a:r>
              <a:rPr sz="2150" b="1" spc="-70" dirty="0">
                <a:latin typeface="Arial"/>
                <a:cs typeface="Arial"/>
              </a:rPr>
              <a:t>л</a:t>
            </a:r>
            <a:r>
              <a:rPr sz="2150" b="1" spc="-45" dirty="0">
                <a:latin typeface="Arial"/>
                <a:cs typeface="Arial"/>
              </a:rPr>
              <a:t>у</a:t>
            </a:r>
            <a:r>
              <a:rPr sz="2150" b="1" spc="155" dirty="0">
                <a:latin typeface="Arial"/>
                <a:cs typeface="Arial"/>
              </a:rPr>
              <a:t>ж</a:t>
            </a:r>
            <a:r>
              <a:rPr sz="2150" b="1" spc="-5" dirty="0">
                <a:latin typeface="Arial"/>
                <a:cs typeface="Arial"/>
              </a:rPr>
              <a:t>б</a:t>
            </a:r>
            <a:r>
              <a:rPr sz="2150" b="1" spc="20" dirty="0">
                <a:latin typeface="Arial"/>
                <a:cs typeface="Arial"/>
              </a:rPr>
              <a:t>а</a:t>
            </a:r>
            <a:endParaRPr sz="21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01318" y="1287761"/>
            <a:ext cx="7816215" cy="5531485"/>
            <a:chOff x="3101318" y="1287761"/>
            <a:chExt cx="7816215" cy="5531485"/>
          </a:xfrm>
        </p:grpSpPr>
        <p:sp>
          <p:nvSpPr>
            <p:cNvPr id="24" name="object 24"/>
            <p:cNvSpPr/>
            <p:nvPr/>
          </p:nvSpPr>
          <p:spPr>
            <a:xfrm>
              <a:off x="3101314" y="1287766"/>
              <a:ext cx="5587365" cy="2207260"/>
            </a:xfrm>
            <a:custGeom>
              <a:avLst/>
              <a:gdLst/>
              <a:ahLst/>
              <a:cxnLst/>
              <a:rect l="l" t="t" r="r" b="b"/>
              <a:pathLst>
                <a:path w="5587365" h="2207260">
                  <a:moveTo>
                    <a:pt x="1114425" y="1101750"/>
                  </a:moveTo>
                  <a:lnTo>
                    <a:pt x="0" y="1101750"/>
                  </a:lnTo>
                  <a:lnTo>
                    <a:pt x="0" y="2206650"/>
                  </a:lnTo>
                  <a:lnTo>
                    <a:pt x="1114425" y="2206650"/>
                  </a:lnTo>
                  <a:lnTo>
                    <a:pt x="1114425" y="1101750"/>
                  </a:lnTo>
                  <a:close/>
                </a:path>
                <a:path w="5587365" h="2207260">
                  <a:moveTo>
                    <a:pt x="5586984" y="0"/>
                  </a:moveTo>
                  <a:lnTo>
                    <a:pt x="4434471" y="0"/>
                  </a:lnTo>
                  <a:lnTo>
                    <a:pt x="4434471" y="1104900"/>
                  </a:lnTo>
                  <a:lnTo>
                    <a:pt x="5586984" y="1104900"/>
                  </a:lnTo>
                  <a:lnTo>
                    <a:pt x="5586984" y="0"/>
                  </a:lnTo>
                  <a:close/>
                </a:path>
              </a:pathLst>
            </a:custGeom>
            <a:solidFill>
              <a:srgbClr val="8B9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21417" y="2389512"/>
              <a:ext cx="4495800" cy="4429125"/>
            </a:xfrm>
            <a:custGeom>
              <a:avLst/>
              <a:gdLst/>
              <a:ahLst/>
              <a:cxnLst/>
              <a:rect l="l" t="t" r="r" b="b"/>
              <a:pathLst>
                <a:path w="4495800" h="4429125">
                  <a:moveTo>
                    <a:pt x="4495799" y="4429124"/>
                  </a:moveTo>
                  <a:lnTo>
                    <a:pt x="0" y="4429124"/>
                  </a:lnTo>
                  <a:lnTo>
                    <a:pt x="0" y="0"/>
                  </a:lnTo>
                  <a:lnTo>
                    <a:pt x="4495799" y="0"/>
                  </a:lnTo>
                  <a:lnTo>
                    <a:pt x="4495799" y="4429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706380" y="3591504"/>
            <a:ext cx="3916045" cy="2450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5"/>
              </a:spcBef>
            </a:pPr>
            <a:r>
              <a:rPr sz="3400" b="1" spc="-50" dirty="0">
                <a:solidFill>
                  <a:srgbClr val="F9943B"/>
                </a:solidFill>
                <a:latin typeface="Arial"/>
                <a:cs typeface="Arial"/>
              </a:rPr>
              <a:t>Центр</a:t>
            </a:r>
            <a:r>
              <a:rPr sz="3400" b="1" spc="-165" dirty="0">
                <a:solidFill>
                  <a:srgbClr val="F9943B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F9943B"/>
                </a:solidFill>
                <a:latin typeface="Arial"/>
                <a:cs typeface="Arial"/>
              </a:rPr>
              <a:t>незалежних </a:t>
            </a:r>
            <a:r>
              <a:rPr sz="3400" b="1" spc="-930" dirty="0">
                <a:solidFill>
                  <a:srgbClr val="F9943B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F9943B"/>
                </a:solidFill>
                <a:latin typeface="Arial"/>
                <a:cs typeface="Arial"/>
              </a:rPr>
              <a:t>експертиз </a:t>
            </a:r>
            <a:r>
              <a:rPr sz="3400" b="1" dirty="0">
                <a:solidFill>
                  <a:srgbClr val="F9943B"/>
                </a:solidFill>
                <a:latin typeface="Arial"/>
                <a:cs typeface="Arial"/>
              </a:rPr>
              <a:t>та </a:t>
            </a:r>
            <a:r>
              <a:rPr sz="3400" b="1" spc="5" dirty="0">
                <a:solidFill>
                  <a:srgbClr val="F9943B"/>
                </a:solidFill>
                <a:latin typeface="Arial"/>
                <a:cs typeface="Arial"/>
              </a:rPr>
              <a:t> </a:t>
            </a:r>
            <a:r>
              <a:rPr sz="3400" b="1" spc="-100" dirty="0">
                <a:solidFill>
                  <a:srgbClr val="F9943B"/>
                </a:solidFill>
                <a:latin typeface="Arial"/>
                <a:cs typeface="Arial"/>
              </a:rPr>
              <a:t>випробувань </a:t>
            </a:r>
            <a:r>
              <a:rPr sz="3400" b="1" spc="-95" dirty="0">
                <a:solidFill>
                  <a:srgbClr val="F9943B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F9943B"/>
                </a:solidFill>
                <a:latin typeface="Arial"/>
                <a:cs typeface="Arial"/>
              </a:rPr>
              <a:t>''Expertus''</a:t>
            </a:r>
            <a:endParaRPr sz="3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05466" y="6181160"/>
            <a:ext cx="1891664" cy="800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60985">
              <a:lnSpc>
                <a:spcPct val="118200"/>
              </a:lnSpc>
              <a:spcBef>
                <a:spcPts val="90"/>
              </a:spcBef>
            </a:pPr>
            <a:r>
              <a:rPr sz="2150" b="1" spc="-5" dirty="0">
                <a:latin typeface="Arial"/>
                <a:cs typeface="Arial"/>
              </a:rPr>
              <a:t>Державна </a:t>
            </a:r>
            <a:r>
              <a:rPr sz="2150" b="1" dirty="0">
                <a:latin typeface="Arial"/>
                <a:cs typeface="Arial"/>
              </a:rPr>
              <a:t> </a:t>
            </a:r>
            <a:r>
              <a:rPr sz="2150" b="1" spc="-114" dirty="0">
                <a:latin typeface="Arial"/>
                <a:cs typeface="Arial"/>
              </a:rPr>
              <a:t>м</a:t>
            </a:r>
            <a:r>
              <a:rPr sz="2150" b="1" spc="-30" dirty="0">
                <a:latin typeface="Arial"/>
                <a:cs typeface="Arial"/>
              </a:rPr>
              <a:t>и</a:t>
            </a:r>
            <a:r>
              <a:rPr sz="2150" b="1" spc="10" dirty="0">
                <a:latin typeface="Arial"/>
                <a:cs typeface="Arial"/>
              </a:rPr>
              <a:t>т</a:t>
            </a:r>
            <a:r>
              <a:rPr sz="2150" b="1" spc="-25" dirty="0">
                <a:latin typeface="Arial"/>
                <a:cs typeface="Arial"/>
              </a:rPr>
              <a:t>н</a:t>
            </a:r>
            <a:r>
              <a:rPr sz="2150" b="1" spc="15" dirty="0">
                <a:latin typeface="Arial"/>
                <a:cs typeface="Arial"/>
              </a:rPr>
              <a:t>а</a:t>
            </a:r>
            <a:r>
              <a:rPr sz="2150" b="1" spc="-75" dirty="0">
                <a:latin typeface="Arial"/>
                <a:cs typeface="Arial"/>
              </a:rPr>
              <a:t> с</a:t>
            </a:r>
            <a:r>
              <a:rPr sz="2150" b="1" spc="-70" dirty="0">
                <a:latin typeface="Arial"/>
                <a:cs typeface="Arial"/>
              </a:rPr>
              <a:t>л</a:t>
            </a:r>
            <a:r>
              <a:rPr sz="2150" b="1" spc="-45" dirty="0">
                <a:latin typeface="Arial"/>
                <a:cs typeface="Arial"/>
              </a:rPr>
              <a:t>у</a:t>
            </a:r>
            <a:r>
              <a:rPr sz="2150" b="1" spc="150" dirty="0">
                <a:latin typeface="Arial"/>
                <a:cs typeface="Arial"/>
              </a:rPr>
              <a:t>ж</a:t>
            </a:r>
            <a:r>
              <a:rPr sz="2150" b="1" spc="-5" dirty="0">
                <a:latin typeface="Arial"/>
                <a:cs typeface="Arial"/>
              </a:rPr>
              <a:t>б</a:t>
            </a:r>
            <a:r>
              <a:rPr sz="2150" b="1" spc="15" dirty="0">
                <a:latin typeface="Arial"/>
                <a:cs typeface="Arial"/>
              </a:rPr>
              <a:t>а</a:t>
            </a:r>
            <a:endParaRPr sz="2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30759" y="3560394"/>
            <a:ext cx="2062480" cy="862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14500"/>
              </a:lnSpc>
              <a:spcBef>
                <a:spcPts val="90"/>
              </a:spcBef>
            </a:pPr>
            <a:r>
              <a:rPr sz="1200" b="1" spc="-5" dirty="0">
                <a:latin typeface="Arial"/>
                <a:cs typeface="Arial"/>
              </a:rPr>
              <a:t>науково-дослідні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установи  </a:t>
            </a:r>
            <a:r>
              <a:rPr sz="1200" b="1" spc="-25" dirty="0">
                <a:latin typeface="Arial"/>
                <a:cs typeface="Arial"/>
              </a:rPr>
              <a:t>судових </a:t>
            </a:r>
            <a:r>
              <a:rPr sz="1200" b="1" spc="10" dirty="0">
                <a:latin typeface="Arial"/>
                <a:cs typeface="Arial"/>
              </a:rPr>
              <a:t>експертиз 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Міністерства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юстиції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sz="1200" b="1" spc="5" dirty="0">
                <a:latin typeface="Arial"/>
                <a:cs typeface="Arial"/>
              </a:rPr>
              <a:t>України;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94858" y="4749414"/>
            <a:ext cx="1953260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1900"/>
              </a:lnSpc>
              <a:spcBef>
                <a:spcPts val="95"/>
              </a:spcBef>
            </a:pPr>
            <a:r>
              <a:rPr sz="1250" b="1" spc="65" dirty="0">
                <a:latin typeface="Arial"/>
                <a:cs typeface="Arial"/>
              </a:rPr>
              <a:t>-</a:t>
            </a:r>
            <a:r>
              <a:rPr sz="1250" b="1" spc="-45" dirty="0">
                <a:latin typeface="Arial"/>
                <a:cs typeface="Arial"/>
              </a:rPr>
              <a:t> </a:t>
            </a:r>
            <a:r>
              <a:rPr sz="1250" b="1" spc="-40" dirty="0">
                <a:latin typeface="Arial"/>
                <a:cs typeface="Arial"/>
              </a:rPr>
              <a:t>судових</a:t>
            </a:r>
            <a:r>
              <a:rPr sz="1250" b="1" spc="-45" dirty="0">
                <a:latin typeface="Arial"/>
                <a:cs typeface="Arial"/>
              </a:rPr>
              <a:t> </a:t>
            </a:r>
            <a:r>
              <a:rPr sz="1250" b="1" spc="-5" dirty="0">
                <a:latin typeface="Arial"/>
                <a:cs typeface="Arial"/>
              </a:rPr>
              <a:t>експертиз,  </a:t>
            </a:r>
            <a:r>
              <a:rPr sz="1250" b="1" spc="-25" dirty="0">
                <a:latin typeface="Arial"/>
                <a:cs typeface="Arial"/>
              </a:rPr>
              <a:t>судово-науково-дослідні  установи </a:t>
            </a:r>
            <a:r>
              <a:rPr sz="1250" b="1" spc="-30" dirty="0">
                <a:latin typeface="Arial"/>
                <a:cs typeface="Arial"/>
              </a:rPr>
              <a:t>медичні </a:t>
            </a:r>
            <a:r>
              <a:rPr sz="1250" b="1" dirty="0">
                <a:latin typeface="Arial"/>
                <a:cs typeface="Arial"/>
              </a:rPr>
              <a:t>та </a:t>
            </a:r>
            <a:r>
              <a:rPr sz="1250" b="1" spc="5" dirty="0">
                <a:latin typeface="Arial"/>
                <a:cs typeface="Arial"/>
              </a:rPr>
              <a:t> </a:t>
            </a:r>
            <a:r>
              <a:rPr sz="1250" b="1" spc="-25" dirty="0">
                <a:latin typeface="Arial"/>
                <a:cs typeface="Arial"/>
              </a:rPr>
              <a:t>судово-психіатричні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289746" y="5623055"/>
            <a:ext cx="176339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b="1" spc="-25" dirty="0">
                <a:latin typeface="Arial"/>
                <a:cs typeface="Arial"/>
              </a:rPr>
              <a:t>установи</a:t>
            </a:r>
            <a:r>
              <a:rPr sz="1250" b="1" spc="-45" dirty="0">
                <a:latin typeface="Arial"/>
                <a:cs typeface="Arial"/>
              </a:rPr>
              <a:t> </a:t>
            </a:r>
            <a:r>
              <a:rPr sz="1250" b="1" spc="-20" dirty="0">
                <a:latin typeface="Arial"/>
                <a:cs typeface="Arial"/>
              </a:rPr>
              <a:t>Міністерства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479315" y="5836138"/>
            <a:ext cx="138430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b="1" spc="-30" dirty="0">
                <a:latin typeface="Arial"/>
                <a:cs typeface="Arial"/>
              </a:rPr>
              <a:t>охорони</a:t>
            </a:r>
            <a:r>
              <a:rPr sz="1250" b="1" spc="-45" dirty="0">
                <a:latin typeface="Arial"/>
                <a:cs typeface="Arial"/>
              </a:rPr>
              <a:t> </a:t>
            </a:r>
            <a:r>
              <a:rPr sz="1250" b="1" spc="-35" dirty="0">
                <a:latin typeface="Arial"/>
                <a:cs typeface="Arial"/>
              </a:rPr>
              <a:t>здоров’я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835563" y="6049221"/>
            <a:ext cx="671830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b="1" spc="-10" dirty="0">
                <a:latin typeface="Arial"/>
                <a:cs typeface="Arial"/>
              </a:rPr>
              <a:t>України;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294397" y="7095858"/>
            <a:ext cx="108839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45" dirty="0">
                <a:latin typeface="Arial"/>
                <a:cs typeface="Arial"/>
              </a:rPr>
              <a:t>-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експертні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служби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974258" y="7250128"/>
            <a:ext cx="17284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10" dirty="0">
                <a:latin typeface="Arial"/>
                <a:cs typeface="Arial"/>
              </a:rPr>
              <a:t>Міністерства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внутрішніх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20" dirty="0">
                <a:latin typeface="Arial"/>
                <a:cs typeface="Arial"/>
              </a:rPr>
              <a:t>справ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965520" y="7404397"/>
            <a:ext cx="174625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latin typeface="Arial"/>
                <a:cs typeface="Arial"/>
              </a:rPr>
              <a:t>України,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Міністерства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оборони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119037" y="7558666"/>
            <a:ext cx="14389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latin typeface="Arial"/>
                <a:cs typeface="Arial"/>
              </a:rPr>
              <a:t>України,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Служби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безпеки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222686" y="7712936"/>
            <a:ext cx="123190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latin typeface="Arial"/>
                <a:cs typeface="Arial"/>
              </a:rPr>
              <a:t>України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5" dirty="0">
                <a:latin typeface="Arial"/>
                <a:cs typeface="Arial"/>
              </a:rPr>
              <a:t>та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Державної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967930" y="7867205"/>
            <a:ext cx="17411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10" dirty="0">
                <a:latin typeface="Arial"/>
                <a:cs typeface="Arial"/>
              </a:rPr>
              <a:t>прикордонної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служби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України.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199330" y="1282892"/>
            <a:ext cx="10057130" cy="8733790"/>
            <a:chOff x="4199330" y="1282892"/>
            <a:chExt cx="10057130" cy="8733790"/>
          </a:xfrm>
        </p:grpSpPr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9330" y="1282892"/>
              <a:ext cx="1000124" cy="10001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0148" y="1368299"/>
              <a:ext cx="828674" cy="82867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17889" y="3472838"/>
              <a:ext cx="1038224" cy="10382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9906" y="9073237"/>
              <a:ext cx="895349" cy="8953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1585" y="9073237"/>
              <a:ext cx="1019174" cy="94297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8374" y="5269048"/>
              <a:ext cx="981074" cy="981074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16077218" y="1012537"/>
            <a:ext cx="1181100" cy="1543050"/>
          </a:xfrm>
          <a:custGeom>
            <a:avLst/>
            <a:gdLst/>
            <a:ahLst/>
            <a:cxnLst/>
            <a:rect l="l" t="t" r="r" b="b"/>
            <a:pathLst>
              <a:path w="1181100" h="1543050">
                <a:moveTo>
                  <a:pt x="590549" y="1543050"/>
                </a:moveTo>
                <a:lnTo>
                  <a:pt x="548375" y="1541112"/>
                </a:lnTo>
                <a:lnTo>
                  <a:pt x="507000" y="1535388"/>
                </a:lnTo>
                <a:lnTo>
                  <a:pt x="466526" y="1526007"/>
                </a:lnTo>
                <a:lnTo>
                  <a:pt x="427053" y="1513099"/>
                </a:lnTo>
                <a:lnTo>
                  <a:pt x="388679" y="1496796"/>
                </a:lnTo>
                <a:lnTo>
                  <a:pt x="351505" y="1477228"/>
                </a:lnTo>
                <a:lnTo>
                  <a:pt x="315632" y="1454526"/>
                </a:lnTo>
                <a:lnTo>
                  <a:pt x="281158" y="1428819"/>
                </a:lnTo>
                <a:lnTo>
                  <a:pt x="248184" y="1400239"/>
                </a:lnTo>
                <a:lnTo>
                  <a:pt x="216810" y="1368916"/>
                </a:lnTo>
                <a:lnTo>
                  <a:pt x="187136" y="1334981"/>
                </a:lnTo>
                <a:lnTo>
                  <a:pt x="159261" y="1298565"/>
                </a:lnTo>
                <a:lnTo>
                  <a:pt x="133287" y="1259797"/>
                </a:lnTo>
                <a:lnTo>
                  <a:pt x="109311" y="1218808"/>
                </a:lnTo>
                <a:lnTo>
                  <a:pt x="87435" y="1175729"/>
                </a:lnTo>
                <a:lnTo>
                  <a:pt x="67758" y="1130691"/>
                </a:lnTo>
                <a:lnTo>
                  <a:pt x="50381" y="1083824"/>
                </a:lnTo>
                <a:lnTo>
                  <a:pt x="35403" y="1035259"/>
                </a:lnTo>
                <a:lnTo>
                  <a:pt x="22924" y="985125"/>
                </a:lnTo>
                <a:lnTo>
                  <a:pt x="13045" y="933555"/>
                </a:lnTo>
                <a:lnTo>
                  <a:pt x="5864" y="880677"/>
                </a:lnTo>
                <a:lnTo>
                  <a:pt x="1482" y="826624"/>
                </a:lnTo>
                <a:lnTo>
                  <a:pt x="0" y="771525"/>
                </a:lnTo>
                <a:lnTo>
                  <a:pt x="1482" y="716425"/>
                </a:lnTo>
                <a:lnTo>
                  <a:pt x="5864" y="662372"/>
                </a:lnTo>
                <a:lnTo>
                  <a:pt x="13045" y="609494"/>
                </a:lnTo>
                <a:lnTo>
                  <a:pt x="22924" y="557924"/>
                </a:lnTo>
                <a:lnTo>
                  <a:pt x="35403" y="507790"/>
                </a:lnTo>
                <a:lnTo>
                  <a:pt x="50381" y="459225"/>
                </a:lnTo>
                <a:lnTo>
                  <a:pt x="67758" y="412358"/>
                </a:lnTo>
                <a:lnTo>
                  <a:pt x="87435" y="367320"/>
                </a:lnTo>
                <a:lnTo>
                  <a:pt x="109311" y="324241"/>
                </a:lnTo>
                <a:lnTo>
                  <a:pt x="133287" y="283252"/>
                </a:lnTo>
                <a:lnTo>
                  <a:pt x="159261" y="244484"/>
                </a:lnTo>
                <a:lnTo>
                  <a:pt x="187136" y="208068"/>
                </a:lnTo>
                <a:lnTo>
                  <a:pt x="216810" y="174133"/>
                </a:lnTo>
                <a:lnTo>
                  <a:pt x="248184" y="142810"/>
                </a:lnTo>
                <a:lnTo>
                  <a:pt x="281158" y="114230"/>
                </a:lnTo>
                <a:lnTo>
                  <a:pt x="315632" y="88523"/>
                </a:lnTo>
                <a:lnTo>
                  <a:pt x="351505" y="65821"/>
                </a:lnTo>
                <a:lnTo>
                  <a:pt x="388679" y="46253"/>
                </a:lnTo>
                <a:lnTo>
                  <a:pt x="427053" y="29950"/>
                </a:lnTo>
                <a:lnTo>
                  <a:pt x="466526" y="17042"/>
                </a:lnTo>
                <a:lnTo>
                  <a:pt x="507000" y="7661"/>
                </a:lnTo>
                <a:lnTo>
                  <a:pt x="548375" y="1937"/>
                </a:lnTo>
                <a:lnTo>
                  <a:pt x="590549" y="0"/>
                </a:lnTo>
                <a:lnTo>
                  <a:pt x="632724" y="1937"/>
                </a:lnTo>
                <a:lnTo>
                  <a:pt x="674098" y="7661"/>
                </a:lnTo>
                <a:lnTo>
                  <a:pt x="714572" y="17042"/>
                </a:lnTo>
                <a:lnTo>
                  <a:pt x="754046" y="29950"/>
                </a:lnTo>
                <a:lnTo>
                  <a:pt x="792420" y="46253"/>
                </a:lnTo>
                <a:lnTo>
                  <a:pt x="829594" y="65821"/>
                </a:lnTo>
                <a:lnTo>
                  <a:pt x="865467" y="88523"/>
                </a:lnTo>
                <a:lnTo>
                  <a:pt x="899941" y="114230"/>
                </a:lnTo>
                <a:lnTo>
                  <a:pt x="932915" y="142810"/>
                </a:lnTo>
                <a:lnTo>
                  <a:pt x="964289" y="174133"/>
                </a:lnTo>
                <a:lnTo>
                  <a:pt x="993963" y="208068"/>
                </a:lnTo>
                <a:lnTo>
                  <a:pt x="1021837" y="244484"/>
                </a:lnTo>
                <a:lnTo>
                  <a:pt x="1047812" y="283252"/>
                </a:lnTo>
                <a:lnTo>
                  <a:pt x="1071788" y="324241"/>
                </a:lnTo>
                <a:lnTo>
                  <a:pt x="1093664" y="367320"/>
                </a:lnTo>
                <a:lnTo>
                  <a:pt x="1113340" y="412358"/>
                </a:lnTo>
                <a:lnTo>
                  <a:pt x="1130718" y="459225"/>
                </a:lnTo>
                <a:lnTo>
                  <a:pt x="1145696" y="507790"/>
                </a:lnTo>
                <a:lnTo>
                  <a:pt x="1158175" y="557924"/>
                </a:lnTo>
                <a:lnTo>
                  <a:pt x="1168054" y="609494"/>
                </a:lnTo>
                <a:lnTo>
                  <a:pt x="1175235" y="662372"/>
                </a:lnTo>
                <a:lnTo>
                  <a:pt x="1179617" y="716425"/>
                </a:lnTo>
                <a:lnTo>
                  <a:pt x="1181099" y="771525"/>
                </a:lnTo>
                <a:lnTo>
                  <a:pt x="1179617" y="826624"/>
                </a:lnTo>
                <a:lnTo>
                  <a:pt x="1175235" y="880677"/>
                </a:lnTo>
                <a:lnTo>
                  <a:pt x="1168054" y="933555"/>
                </a:lnTo>
                <a:lnTo>
                  <a:pt x="1158175" y="985125"/>
                </a:lnTo>
                <a:lnTo>
                  <a:pt x="1145696" y="1035259"/>
                </a:lnTo>
                <a:lnTo>
                  <a:pt x="1130718" y="1083824"/>
                </a:lnTo>
                <a:lnTo>
                  <a:pt x="1113340" y="1130691"/>
                </a:lnTo>
                <a:lnTo>
                  <a:pt x="1093664" y="1175729"/>
                </a:lnTo>
                <a:lnTo>
                  <a:pt x="1071788" y="1218808"/>
                </a:lnTo>
                <a:lnTo>
                  <a:pt x="1047812" y="1259797"/>
                </a:lnTo>
                <a:lnTo>
                  <a:pt x="1021837" y="1298565"/>
                </a:lnTo>
                <a:lnTo>
                  <a:pt x="993963" y="1334981"/>
                </a:lnTo>
                <a:lnTo>
                  <a:pt x="964289" y="1368916"/>
                </a:lnTo>
                <a:lnTo>
                  <a:pt x="932915" y="1400239"/>
                </a:lnTo>
                <a:lnTo>
                  <a:pt x="899941" y="1428819"/>
                </a:lnTo>
                <a:lnTo>
                  <a:pt x="865467" y="1454526"/>
                </a:lnTo>
                <a:lnTo>
                  <a:pt x="829594" y="1477228"/>
                </a:lnTo>
                <a:lnTo>
                  <a:pt x="792420" y="1496796"/>
                </a:lnTo>
                <a:lnTo>
                  <a:pt x="754046" y="1513099"/>
                </a:lnTo>
                <a:lnTo>
                  <a:pt x="714572" y="1526007"/>
                </a:lnTo>
                <a:lnTo>
                  <a:pt x="674098" y="1535388"/>
                </a:lnTo>
                <a:lnTo>
                  <a:pt x="632724" y="1541112"/>
                </a:lnTo>
                <a:lnTo>
                  <a:pt x="590549" y="1543050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16219952" y="1334911"/>
            <a:ext cx="896619" cy="815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28575">
              <a:lnSpc>
                <a:spcPts val="2830"/>
              </a:lnSpc>
              <a:spcBef>
                <a:spcPts val="660"/>
              </a:spcBef>
            </a:pPr>
            <a:r>
              <a:rPr spc="-270" dirty="0">
                <a:solidFill>
                  <a:srgbClr val="F6F5F4"/>
                </a:solidFill>
              </a:rPr>
              <a:t>EXPE </a:t>
            </a:r>
            <a:r>
              <a:rPr spc="-765" dirty="0">
                <a:solidFill>
                  <a:srgbClr val="F6F5F4"/>
                </a:solidFill>
              </a:rPr>
              <a:t> </a:t>
            </a:r>
            <a:r>
              <a:rPr spc="-335" dirty="0">
                <a:solidFill>
                  <a:srgbClr val="F6F5F4"/>
                </a:solidFill>
              </a:rPr>
              <a:t>R</a:t>
            </a:r>
            <a:r>
              <a:rPr spc="-135" dirty="0">
                <a:solidFill>
                  <a:srgbClr val="F6F5F4"/>
                </a:solidFill>
              </a:rPr>
              <a:t>T</a:t>
            </a:r>
            <a:r>
              <a:rPr spc="-125" dirty="0">
                <a:solidFill>
                  <a:srgbClr val="F6F5F4"/>
                </a:solidFill>
              </a:rPr>
              <a:t>U</a:t>
            </a:r>
            <a:r>
              <a:rPr spc="-175" dirty="0">
                <a:solidFill>
                  <a:srgbClr val="F6F5F4"/>
                </a:solidFill>
              </a:rPr>
              <a:t>S</a:t>
            </a:r>
          </a:p>
        </p:txBody>
      </p:sp>
      <p:sp>
        <p:nvSpPr>
          <p:cNvPr id="48" name="object 48"/>
          <p:cNvSpPr/>
          <p:nvPr/>
        </p:nvSpPr>
        <p:spPr>
          <a:xfrm>
            <a:off x="16489195" y="343846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5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489195" y="493817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489195" y="643791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1655" y="3371480"/>
            <a:ext cx="4210050" cy="1952625"/>
          </a:xfrm>
          <a:custGeom>
            <a:avLst/>
            <a:gdLst/>
            <a:ahLst/>
            <a:cxnLst/>
            <a:rect l="l" t="t" r="r" b="b"/>
            <a:pathLst>
              <a:path w="4210050" h="1952625">
                <a:moveTo>
                  <a:pt x="3842215" y="1952625"/>
                </a:moveTo>
                <a:lnTo>
                  <a:pt x="367624" y="1952625"/>
                </a:lnTo>
                <a:lnTo>
                  <a:pt x="321601" y="1949750"/>
                </a:lnTo>
                <a:lnTo>
                  <a:pt x="277259" y="1941358"/>
                </a:lnTo>
                <a:lnTo>
                  <a:pt x="234945" y="1927797"/>
                </a:lnTo>
                <a:lnTo>
                  <a:pt x="195008" y="1909417"/>
                </a:lnTo>
                <a:lnTo>
                  <a:pt x="157795" y="1886565"/>
                </a:lnTo>
                <a:lnTo>
                  <a:pt x="123657" y="1859591"/>
                </a:lnTo>
                <a:lnTo>
                  <a:pt x="92940" y="1828843"/>
                </a:lnTo>
                <a:lnTo>
                  <a:pt x="65993" y="1794670"/>
                </a:lnTo>
                <a:lnTo>
                  <a:pt x="43164" y="1757420"/>
                </a:lnTo>
                <a:lnTo>
                  <a:pt x="24802" y="1717443"/>
                </a:lnTo>
                <a:lnTo>
                  <a:pt x="11255" y="1675086"/>
                </a:lnTo>
                <a:lnTo>
                  <a:pt x="2871" y="1630699"/>
                </a:lnTo>
                <a:lnTo>
                  <a:pt x="0" y="1584630"/>
                </a:lnTo>
                <a:lnTo>
                  <a:pt x="0" y="367994"/>
                </a:lnTo>
                <a:lnTo>
                  <a:pt x="2871" y="321925"/>
                </a:lnTo>
                <a:lnTo>
                  <a:pt x="11255" y="277538"/>
                </a:lnTo>
                <a:lnTo>
                  <a:pt x="24802" y="235181"/>
                </a:lnTo>
                <a:lnTo>
                  <a:pt x="43164" y="195204"/>
                </a:lnTo>
                <a:lnTo>
                  <a:pt x="65993" y="157954"/>
                </a:lnTo>
                <a:lnTo>
                  <a:pt x="92940" y="123781"/>
                </a:lnTo>
                <a:lnTo>
                  <a:pt x="123657" y="93033"/>
                </a:lnTo>
                <a:lnTo>
                  <a:pt x="157795" y="66059"/>
                </a:lnTo>
                <a:lnTo>
                  <a:pt x="195008" y="43207"/>
                </a:lnTo>
                <a:lnTo>
                  <a:pt x="234945" y="24827"/>
                </a:lnTo>
                <a:lnTo>
                  <a:pt x="277259" y="11266"/>
                </a:lnTo>
                <a:lnTo>
                  <a:pt x="321601" y="2874"/>
                </a:lnTo>
                <a:lnTo>
                  <a:pt x="367624" y="0"/>
                </a:lnTo>
                <a:lnTo>
                  <a:pt x="3842215" y="0"/>
                </a:lnTo>
                <a:lnTo>
                  <a:pt x="3888238" y="2874"/>
                </a:lnTo>
                <a:lnTo>
                  <a:pt x="3932581" y="11266"/>
                </a:lnTo>
                <a:lnTo>
                  <a:pt x="3974895" y="24827"/>
                </a:lnTo>
                <a:lnTo>
                  <a:pt x="4014832" y="43207"/>
                </a:lnTo>
                <a:lnTo>
                  <a:pt x="4052044" y="66059"/>
                </a:lnTo>
                <a:lnTo>
                  <a:pt x="4086183" y="93033"/>
                </a:lnTo>
                <a:lnTo>
                  <a:pt x="4116900" y="123781"/>
                </a:lnTo>
                <a:lnTo>
                  <a:pt x="4143847" y="157954"/>
                </a:lnTo>
                <a:lnTo>
                  <a:pt x="4166676" y="195204"/>
                </a:lnTo>
                <a:lnTo>
                  <a:pt x="4185038" y="235181"/>
                </a:lnTo>
                <a:lnTo>
                  <a:pt x="4198585" y="277538"/>
                </a:lnTo>
                <a:lnTo>
                  <a:pt x="4206968" y="321925"/>
                </a:lnTo>
                <a:lnTo>
                  <a:pt x="4209840" y="367994"/>
                </a:lnTo>
                <a:lnTo>
                  <a:pt x="4209840" y="1584630"/>
                </a:lnTo>
                <a:lnTo>
                  <a:pt x="4206968" y="1630699"/>
                </a:lnTo>
                <a:lnTo>
                  <a:pt x="4198585" y="1675086"/>
                </a:lnTo>
                <a:lnTo>
                  <a:pt x="4185038" y="1717443"/>
                </a:lnTo>
                <a:lnTo>
                  <a:pt x="4166676" y="1757420"/>
                </a:lnTo>
                <a:lnTo>
                  <a:pt x="4143847" y="1794670"/>
                </a:lnTo>
                <a:lnTo>
                  <a:pt x="4116900" y="1828843"/>
                </a:lnTo>
                <a:lnTo>
                  <a:pt x="4086183" y="1859591"/>
                </a:lnTo>
                <a:lnTo>
                  <a:pt x="4052044" y="1886565"/>
                </a:lnTo>
                <a:lnTo>
                  <a:pt x="4014832" y="1909417"/>
                </a:lnTo>
                <a:lnTo>
                  <a:pt x="3974895" y="1927797"/>
                </a:lnTo>
                <a:lnTo>
                  <a:pt x="3932581" y="1941358"/>
                </a:lnTo>
                <a:lnTo>
                  <a:pt x="3888238" y="1949750"/>
                </a:lnTo>
                <a:lnTo>
                  <a:pt x="3842215" y="1952625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pPr algn="ctr"/>
            <a:r>
              <a:rPr lang="uk-UA" sz="3200" dirty="0" smtClean="0"/>
              <a:t>      </a:t>
            </a:r>
          </a:p>
          <a:p>
            <a:pPr algn="ctr"/>
            <a:r>
              <a:rPr lang="uk-UA" sz="2400" b="1" dirty="0" smtClean="0">
                <a:latin typeface="Arial Black" panose="020B0A04020102020204" pitchFamily="34" charset="0"/>
              </a:rPr>
              <a:t>Сировина, матеріали суміші</a:t>
            </a:r>
            <a:endParaRPr sz="2400" b="1" dirty="0"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6680" y="5701155"/>
            <a:ext cx="4210050" cy="1952625"/>
          </a:xfrm>
          <a:custGeom>
            <a:avLst/>
            <a:gdLst/>
            <a:ahLst/>
            <a:cxnLst/>
            <a:rect l="l" t="t" r="r" b="b"/>
            <a:pathLst>
              <a:path w="4210050" h="1952625">
                <a:moveTo>
                  <a:pt x="3842215" y="1952625"/>
                </a:moveTo>
                <a:lnTo>
                  <a:pt x="367624" y="1952625"/>
                </a:lnTo>
                <a:lnTo>
                  <a:pt x="321601" y="1949750"/>
                </a:lnTo>
                <a:lnTo>
                  <a:pt x="277259" y="1941358"/>
                </a:lnTo>
                <a:lnTo>
                  <a:pt x="234945" y="1927797"/>
                </a:lnTo>
                <a:lnTo>
                  <a:pt x="195008" y="1909417"/>
                </a:lnTo>
                <a:lnTo>
                  <a:pt x="157795" y="1886565"/>
                </a:lnTo>
                <a:lnTo>
                  <a:pt x="123657" y="1859591"/>
                </a:lnTo>
                <a:lnTo>
                  <a:pt x="92940" y="1828843"/>
                </a:lnTo>
                <a:lnTo>
                  <a:pt x="65993" y="1794670"/>
                </a:lnTo>
                <a:lnTo>
                  <a:pt x="43164" y="1757420"/>
                </a:lnTo>
                <a:lnTo>
                  <a:pt x="24802" y="1717443"/>
                </a:lnTo>
                <a:lnTo>
                  <a:pt x="11255" y="1675086"/>
                </a:lnTo>
                <a:lnTo>
                  <a:pt x="2871" y="1630699"/>
                </a:lnTo>
                <a:lnTo>
                  <a:pt x="0" y="1584630"/>
                </a:lnTo>
                <a:lnTo>
                  <a:pt x="0" y="367994"/>
                </a:lnTo>
                <a:lnTo>
                  <a:pt x="2871" y="321925"/>
                </a:lnTo>
                <a:lnTo>
                  <a:pt x="11255" y="277538"/>
                </a:lnTo>
                <a:lnTo>
                  <a:pt x="24802" y="235181"/>
                </a:lnTo>
                <a:lnTo>
                  <a:pt x="43164" y="195204"/>
                </a:lnTo>
                <a:lnTo>
                  <a:pt x="65993" y="157954"/>
                </a:lnTo>
                <a:lnTo>
                  <a:pt x="92940" y="123781"/>
                </a:lnTo>
                <a:lnTo>
                  <a:pt x="123657" y="93033"/>
                </a:lnTo>
                <a:lnTo>
                  <a:pt x="157795" y="66059"/>
                </a:lnTo>
                <a:lnTo>
                  <a:pt x="195008" y="43207"/>
                </a:lnTo>
                <a:lnTo>
                  <a:pt x="234945" y="24827"/>
                </a:lnTo>
                <a:lnTo>
                  <a:pt x="277259" y="11266"/>
                </a:lnTo>
                <a:lnTo>
                  <a:pt x="321601" y="2874"/>
                </a:lnTo>
                <a:lnTo>
                  <a:pt x="367624" y="0"/>
                </a:lnTo>
                <a:lnTo>
                  <a:pt x="3842215" y="0"/>
                </a:lnTo>
                <a:lnTo>
                  <a:pt x="3888238" y="2874"/>
                </a:lnTo>
                <a:lnTo>
                  <a:pt x="3932581" y="11266"/>
                </a:lnTo>
                <a:lnTo>
                  <a:pt x="3974895" y="24827"/>
                </a:lnTo>
                <a:lnTo>
                  <a:pt x="4014832" y="43207"/>
                </a:lnTo>
                <a:lnTo>
                  <a:pt x="4052044" y="66059"/>
                </a:lnTo>
                <a:lnTo>
                  <a:pt x="4086183" y="93033"/>
                </a:lnTo>
                <a:lnTo>
                  <a:pt x="4116900" y="123781"/>
                </a:lnTo>
                <a:lnTo>
                  <a:pt x="4143847" y="157954"/>
                </a:lnTo>
                <a:lnTo>
                  <a:pt x="4166676" y="195204"/>
                </a:lnTo>
                <a:lnTo>
                  <a:pt x="4185038" y="235181"/>
                </a:lnTo>
                <a:lnTo>
                  <a:pt x="4198585" y="277538"/>
                </a:lnTo>
                <a:lnTo>
                  <a:pt x="4206968" y="321925"/>
                </a:lnTo>
                <a:lnTo>
                  <a:pt x="4209840" y="367994"/>
                </a:lnTo>
                <a:lnTo>
                  <a:pt x="4209840" y="1584630"/>
                </a:lnTo>
                <a:lnTo>
                  <a:pt x="4206968" y="1630699"/>
                </a:lnTo>
                <a:lnTo>
                  <a:pt x="4198585" y="1675086"/>
                </a:lnTo>
                <a:lnTo>
                  <a:pt x="4185038" y="1717443"/>
                </a:lnTo>
                <a:lnTo>
                  <a:pt x="4166676" y="1757420"/>
                </a:lnTo>
                <a:lnTo>
                  <a:pt x="4143847" y="1794670"/>
                </a:lnTo>
                <a:lnTo>
                  <a:pt x="4116900" y="1828843"/>
                </a:lnTo>
                <a:lnTo>
                  <a:pt x="4086183" y="1859591"/>
                </a:lnTo>
                <a:lnTo>
                  <a:pt x="4052044" y="1886565"/>
                </a:lnTo>
                <a:lnTo>
                  <a:pt x="4014832" y="1909417"/>
                </a:lnTo>
                <a:lnTo>
                  <a:pt x="3974895" y="1927797"/>
                </a:lnTo>
                <a:lnTo>
                  <a:pt x="3932581" y="1941358"/>
                </a:lnTo>
                <a:lnTo>
                  <a:pt x="3888238" y="1949750"/>
                </a:lnTo>
                <a:lnTo>
                  <a:pt x="3842215" y="1952625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pPr algn="ctr"/>
            <a:endParaRPr lang="uk-UA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2400" b="1" dirty="0" smtClean="0">
                <a:latin typeface="Arial Black" panose="020B0A04020102020204" pitchFamily="34" charset="0"/>
              </a:rPr>
              <a:t>Зразки</a:t>
            </a:r>
          </a:p>
          <a:p>
            <a:pPr algn="ctr"/>
            <a:r>
              <a:rPr lang="uk-UA" sz="2400" b="1" dirty="0" smtClean="0">
                <a:latin typeface="Arial Black" panose="020B0A04020102020204" pitchFamily="34" charset="0"/>
              </a:rPr>
              <a:t> невстановлених </a:t>
            </a:r>
            <a:r>
              <a:rPr lang="uk-UA" sz="2400" b="1" dirty="0" err="1" smtClean="0">
                <a:latin typeface="Arial Black" panose="020B0A04020102020204" pitchFamily="34" charset="0"/>
              </a:rPr>
              <a:t>сполук</a:t>
            </a:r>
            <a:r>
              <a:rPr lang="uk-UA" sz="2400" b="1" dirty="0" smtClean="0">
                <a:latin typeface="Arial Black" panose="020B0A04020102020204" pitchFamily="34" charset="0"/>
              </a:rPr>
              <a:t> чи матеріалів </a:t>
            </a:r>
            <a:endParaRPr sz="2400" b="1" dirty="0"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37440" y="3371480"/>
            <a:ext cx="4210050" cy="1952625"/>
          </a:xfrm>
          <a:custGeom>
            <a:avLst/>
            <a:gdLst/>
            <a:ahLst/>
            <a:cxnLst/>
            <a:rect l="l" t="t" r="r" b="b"/>
            <a:pathLst>
              <a:path w="4210050" h="1952625">
                <a:moveTo>
                  <a:pt x="3842215" y="1952625"/>
                </a:moveTo>
                <a:lnTo>
                  <a:pt x="367624" y="1952625"/>
                </a:lnTo>
                <a:lnTo>
                  <a:pt x="321601" y="1949750"/>
                </a:lnTo>
                <a:lnTo>
                  <a:pt x="277259" y="1941358"/>
                </a:lnTo>
                <a:lnTo>
                  <a:pt x="234945" y="1927797"/>
                </a:lnTo>
                <a:lnTo>
                  <a:pt x="195008" y="1909417"/>
                </a:lnTo>
                <a:lnTo>
                  <a:pt x="157795" y="1886565"/>
                </a:lnTo>
                <a:lnTo>
                  <a:pt x="123657" y="1859591"/>
                </a:lnTo>
                <a:lnTo>
                  <a:pt x="92940" y="1828843"/>
                </a:lnTo>
                <a:lnTo>
                  <a:pt x="65993" y="1794670"/>
                </a:lnTo>
                <a:lnTo>
                  <a:pt x="43164" y="1757420"/>
                </a:lnTo>
                <a:lnTo>
                  <a:pt x="24802" y="1717443"/>
                </a:lnTo>
                <a:lnTo>
                  <a:pt x="11255" y="1675086"/>
                </a:lnTo>
                <a:lnTo>
                  <a:pt x="2871" y="1630699"/>
                </a:lnTo>
                <a:lnTo>
                  <a:pt x="0" y="1584630"/>
                </a:lnTo>
                <a:lnTo>
                  <a:pt x="0" y="367994"/>
                </a:lnTo>
                <a:lnTo>
                  <a:pt x="2871" y="321925"/>
                </a:lnTo>
                <a:lnTo>
                  <a:pt x="11255" y="277538"/>
                </a:lnTo>
                <a:lnTo>
                  <a:pt x="24802" y="235181"/>
                </a:lnTo>
                <a:lnTo>
                  <a:pt x="43164" y="195204"/>
                </a:lnTo>
                <a:lnTo>
                  <a:pt x="65993" y="157954"/>
                </a:lnTo>
                <a:lnTo>
                  <a:pt x="92940" y="123781"/>
                </a:lnTo>
                <a:lnTo>
                  <a:pt x="123657" y="93033"/>
                </a:lnTo>
                <a:lnTo>
                  <a:pt x="157795" y="66059"/>
                </a:lnTo>
                <a:lnTo>
                  <a:pt x="195008" y="43207"/>
                </a:lnTo>
                <a:lnTo>
                  <a:pt x="234945" y="24827"/>
                </a:lnTo>
                <a:lnTo>
                  <a:pt x="277259" y="11266"/>
                </a:lnTo>
                <a:lnTo>
                  <a:pt x="321601" y="2874"/>
                </a:lnTo>
                <a:lnTo>
                  <a:pt x="367624" y="0"/>
                </a:lnTo>
                <a:lnTo>
                  <a:pt x="3842215" y="0"/>
                </a:lnTo>
                <a:lnTo>
                  <a:pt x="3888238" y="2874"/>
                </a:lnTo>
                <a:lnTo>
                  <a:pt x="3932581" y="11266"/>
                </a:lnTo>
                <a:lnTo>
                  <a:pt x="3974895" y="24827"/>
                </a:lnTo>
                <a:lnTo>
                  <a:pt x="4014832" y="43207"/>
                </a:lnTo>
                <a:lnTo>
                  <a:pt x="4052044" y="66059"/>
                </a:lnTo>
                <a:lnTo>
                  <a:pt x="4086183" y="93033"/>
                </a:lnTo>
                <a:lnTo>
                  <a:pt x="4116900" y="123781"/>
                </a:lnTo>
                <a:lnTo>
                  <a:pt x="4143847" y="157954"/>
                </a:lnTo>
                <a:lnTo>
                  <a:pt x="4166676" y="195204"/>
                </a:lnTo>
                <a:lnTo>
                  <a:pt x="4185038" y="235181"/>
                </a:lnTo>
                <a:lnTo>
                  <a:pt x="4198585" y="277538"/>
                </a:lnTo>
                <a:lnTo>
                  <a:pt x="4206968" y="321925"/>
                </a:lnTo>
                <a:lnTo>
                  <a:pt x="4209840" y="367994"/>
                </a:lnTo>
                <a:lnTo>
                  <a:pt x="4209840" y="1584630"/>
                </a:lnTo>
                <a:lnTo>
                  <a:pt x="4206968" y="1630699"/>
                </a:lnTo>
                <a:lnTo>
                  <a:pt x="4198585" y="1675086"/>
                </a:lnTo>
                <a:lnTo>
                  <a:pt x="4185038" y="1717443"/>
                </a:lnTo>
                <a:lnTo>
                  <a:pt x="4166676" y="1757420"/>
                </a:lnTo>
                <a:lnTo>
                  <a:pt x="4143847" y="1794670"/>
                </a:lnTo>
                <a:lnTo>
                  <a:pt x="4116900" y="1828843"/>
                </a:lnTo>
                <a:lnTo>
                  <a:pt x="4086183" y="1859591"/>
                </a:lnTo>
                <a:lnTo>
                  <a:pt x="4052044" y="1886565"/>
                </a:lnTo>
                <a:lnTo>
                  <a:pt x="4014832" y="1909417"/>
                </a:lnTo>
                <a:lnTo>
                  <a:pt x="3974895" y="1927797"/>
                </a:lnTo>
                <a:lnTo>
                  <a:pt x="3932581" y="1941358"/>
                </a:lnTo>
                <a:lnTo>
                  <a:pt x="3888238" y="1949750"/>
                </a:lnTo>
                <a:lnTo>
                  <a:pt x="3842215" y="1952625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pPr algn="ctr"/>
            <a:r>
              <a:rPr lang="uk-UA" sz="2400" b="1" dirty="0" smtClean="0">
                <a:latin typeface="Arial Black" panose="020B0A04020102020204" pitchFamily="34" charset="0"/>
              </a:rPr>
              <a:t>Матеріали кримінальних та цивільних справ, у яких викладені предмети досліджень</a:t>
            </a:r>
            <a:endParaRPr sz="2400" b="1" dirty="0">
              <a:latin typeface="Arial Black" panose="020B0A040201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93224" y="3371480"/>
            <a:ext cx="4210050" cy="1952625"/>
          </a:xfrm>
          <a:custGeom>
            <a:avLst/>
            <a:gdLst/>
            <a:ahLst/>
            <a:cxnLst/>
            <a:rect l="l" t="t" r="r" b="b"/>
            <a:pathLst>
              <a:path w="4210050" h="1952625">
                <a:moveTo>
                  <a:pt x="3842215" y="1952625"/>
                </a:moveTo>
                <a:lnTo>
                  <a:pt x="367624" y="1952625"/>
                </a:lnTo>
                <a:lnTo>
                  <a:pt x="321601" y="1949750"/>
                </a:lnTo>
                <a:lnTo>
                  <a:pt x="277259" y="1941358"/>
                </a:lnTo>
                <a:lnTo>
                  <a:pt x="234945" y="1927797"/>
                </a:lnTo>
                <a:lnTo>
                  <a:pt x="195008" y="1909417"/>
                </a:lnTo>
                <a:lnTo>
                  <a:pt x="157795" y="1886565"/>
                </a:lnTo>
                <a:lnTo>
                  <a:pt x="123657" y="1859591"/>
                </a:lnTo>
                <a:lnTo>
                  <a:pt x="92940" y="1828843"/>
                </a:lnTo>
                <a:lnTo>
                  <a:pt x="65993" y="1794670"/>
                </a:lnTo>
                <a:lnTo>
                  <a:pt x="43164" y="1757420"/>
                </a:lnTo>
                <a:lnTo>
                  <a:pt x="24802" y="1717443"/>
                </a:lnTo>
                <a:lnTo>
                  <a:pt x="11255" y="1675086"/>
                </a:lnTo>
                <a:lnTo>
                  <a:pt x="2871" y="1630699"/>
                </a:lnTo>
                <a:lnTo>
                  <a:pt x="0" y="1584630"/>
                </a:lnTo>
                <a:lnTo>
                  <a:pt x="0" y="367994"/>
                </a:lnTo>
                <a:lnTo>
                  <a:pt x="2871" y="321925"/>
                </a:lnTo>
                <a:lnTo>
                  <a:pt x="11255" y="277538"/>
                </a:lnTo>
                <a:lnTo>
                  <a:pt x="24802" y="235181"/>
                </a:lnTo>
                <a:lnTo>
                  <a:pt x="43164" y="195204"/>
                </a:lnTo>
                <a:lnTo>
                  <a:pt x="65993" y="157954"/>
                </a:lnTo>
                <a:lnTo>
                  <a:pt x="92940" y="123781"/>
                </a:lnTo>
                <a:lnTo>
                  <a:pt x="123657" y="93033"/>
                </a:lnTo>
                <a:lnTo>
                  <a:pt x="157795" y="66059"/>
                </a:lnTo>
                <a:lnTo>
                  <a:pt x="195008" y="43207"/>
                </a:lnTo>
                <a:lnTo>
                  <a:pt x="234945" y="24827"/>
                </a:lnTo>
                <a:lnTo>
                  <a:pt x="277259" y="11266"/>
                </a:lnTo>
                <a:lnTo>
                  <a:pt x="321601" y="2874"/>
                </a:lnTo>
                <a:lnTo>
                  <a:pt x="367624" y="0"/>
                </a:lnTo>
                <a:lnTo>
                  <a:pt x="3842215" y="0"/>
                </a:lnTo>
                <a:lnTo>
                  <a:pt x="3888238" y="2874"/>
                </a:lnTo>
                <a:lnTo>
                  <a:pt x="3932581" y="11266"/>
                </a:lnTo>
                <a:lnTo>
                  <a:pt x="3974895" y="24827"/>
                </a:lnTo>
                <a:lnTo>
                  <a:pt x="4014832" y="43207"/>
                </a:lnTo>
                <a:lnTo>
                  <a:pt x="4052044" y="66059"/>
                </a:lnTo>
                <a:lnTo>
                  <a:pt x="4086183" y="93033"/>
                </a:lnTo>
                <a:lnTo>
                  <a:pt x="4116900" y="123781"/>
                </a:lnTo>
                <a:lnTo>
                  <a:pt x="4143847" y="157954"/>
                </a:lnTo>
                <a:lnTo>
                  <a:pt x="4166676" y="195204"/>
                </a:lnTo>
                <a:lnTo>
                  <a:pt x="4185038" y="235181"/>
                </a:lnTo>
                <a:lnTo>
                  <a:pt x="4198585" y="277538"/>
                </a:lnTo>
                <a:lnTo>
                  <a:pt x="4206968" y="321925"/>
                </a:lnTo>
                <a:lnTo>
                  <a:pt x="4209840" y="367994"/>
                </a:lnTo>
                <a:lnTo>
                  <a:pt x="4209840" y="1584630"/>
                </a:lnTo>
                <a:lnTo>
                  <a:pt x="4206968" y="1630699"/>
                </a:lnTo>
                <a:lnTo>
                  <a:pt x="4198585" y="1675086"/>
                </a:lnTo>
                <a:lnTo>
                  <a:pt x="4185038" y="1717443"/>
                </a:lnTo>
                <a:lnTo>
                  <a:pt x="4166676" y="1757420"/>
                </a:lnTo>
                <a:lnTo>
                  <a:pt x="4143847" y="1794670"/>
                </a:lnTo>
                <a:lnTo>
                  <a:pt x="4116900" y="1828843"/>
                </a:lnTo>
                <a:lnTo>
                  <a:pt x="4086183" y="1859591"/>
                </a:lnTo>
                <a:lnTo>
                  <a:pt x="4052044" y="1886565"/>
                </a:lnTo>
                <a:lnTo>
                  <a:pt x="4014832" y="1909417"/>
                </a:lnTo>
                <a:lnTo>
                  <a:pt x="3974895" y="1927797"/>
                </a:lnTo>
                <a:lnTo>
                  <a:pt x="3932581" y="1941358"/>
                </a:lnTo>
                <a:lnTo>
                  <a:pt x="3888238" y="1949750"/>
                </a:lnTo>
                <a:lnTo>
                  <a:pt x="3842215" y="1952625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pPr algn="ctr"/>
            <a:endParaRPr lang="uk-UA" sz="3200" b="1" dirty="0" smtClean="0"/>
          </a:p>
          <a:p>
            <a:pPr algn="ctr"/>
            <a:r>
              <a:rPr lang="uk-UA" sz="2400" b="1" dirty="0" smtClean="0">
                <a:latin typeface="Arial Black" panose="020B0A04020102020204" pitchFamily="34" charset="0"/>
              </a:rPr>
              <a:t>Товари </a:t>
            </a:r>
          </a:p>
          <a:p>
            <a:pPr algn="ctr"/>
            <a:r>
              <a:rPr lang="uk-UA" sz="2400" b="1" dirty="0" smtClean="0">
                <a:latin typeface="Arial Black" panose="020B0A04020102020204" pitchFamily="34" charset="0"/>
              </a:rPr>
              <a:t>та послуги</a:t>
            </a:r>
            <a:endParaRPr sz="2400" b="1" dirty="0">
              <a:latin typeface="Arial Black" panose="020B0A040201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65333" y="5701155"/>
            <a:ext cx="4210050" cy="1952625"/>
          </a:xfrm>
          <a:custGeom>
            <a:avLst/>
            <a:gdLst/>
            <a:ahLst/>
            <a:cxnLst/>
            <a:rect l="l" t="t" r="r" b="b"/>
            <a:pathLst>
              <a:path w="4210050" h="1952625">
                <a:moveTo>
                  <a:pt x="3842215" y="1952625"/>
                </a:moveTo>
                <a:lnTo>
                  <a:pt x="367624" y="1952625"/>
                </a:lnTo>
                <a:lnTo>
                  <a:pt x="321601" y="1949750"/>
                </a:lnTo>
                <a:lnTo>
                  <a:pt x="277259" y="1941358"/>
                </a:lnTo>
                <a:lnTo>
                  <a:pt x="234945" y="1927797"/>
                </a:lnTo>
                <a:lnTo>
                  <a:pt x="195008" y="1909417"/>
                </a:lnTo>
                <a:lnTo>
                  <a:pt x="157795" y="1886565"/>
                </a:lnTo>
                <a:lnTo>
                  <a:pt x="123657" y="1859591"/>
                </a:lnTo>
                <a:lnTo>
                  <a:pt x="92940" y="1828843"/>
                </a:lnTo>
                <a:lnTo>
                  <a:pt x="65993" y="1794670"/>
                </a:lnTo>
                <a:lnTo>
                  <a:pt x="43164" y="1757420"/>
                </a:lnTo>
                <a:lnTo>
                  <a:pt x="24802" y="1717443"/>
                </a:lnTo>
                <a:lnTo>
                  <a:pt x="11255" y="1675086"/>
                </a:lnTo>
                <a:lnTo>
                  <a:pt x="2871" y="1630699"/>
                </a:lnTo>
                <a:lnTo>
                  <a:pt x="0" y="1584630"/>
                </a:lnTo>
                <a:lnTo>
                  <a:pt x="0" y="367994"/>
                </a:lnTo>
                <a:lnTo>
                  <a:pt x="2871" y="321925"/>
                </a:lnTo>
                <a:lnTo>
                  <a:pt x="11255" y="277538"/>
                </a:lnTo>
                <a:lnTo>
                  <a:pt x="24802" y="235181"/>
                </a:lnTo>
                <a:lnTo>
                  <a:pt x="43164" y="195204"/>
                </a:lnTo>
                <a:lnTo>
                  <a:pt x="65993" y="157954"/>
                </a:lnTo>
                <a:lnTo>
                  <a:pt x="92940" y="123781"/>
                </a:lnTo>
                <a:lnTo>
                  <a:pt x="123657" y="93033"/>
                </a:lnTo>
                <a:lnTo>
                  <a:pt x="157795" y="66059"/>
                </a:lnTo>
                <a:lnTo>
                  <a:pt x="195008" y="43207"/>
                </a:lnTo>
                <a:lnTo>
                  <a:pt x="234945" y="24827"/>
                </a:lnTo>
                <a:lnTo>
                  <a:pt x="277259" y="11266"/>
                </a:lnTo>
                <a:lnTo>
                  <a:pt x="321601" y="2874"/>
                </a:lnTo>
                <a:lnTo>
                  <a:pt x="367624" y="0"/>
                </a:lnTo>
                <a:lnTo>
                  <a:pt x="3842215" y="0"/>
                </a:lnTo>
                <a:lnTo>
                  <a:pt x="3888238" y="2874"/>
                </a:lnTo>
                <a:lnTo>
                  <a:pt x="3932581" y="11266"/>
                </a:lnTo>
                <a:lnTo>
                  <a:pt x="3974895" y="24827"/>
                </a:lnTo>
                <a:lnTo>
                  <a:pt x="4014832" y="43207"/>
                </a:lnTo>
                <a:lnTo>
                  <a:pt x="4052044" y="66059"/>
                </a:lnTo>
                <a:lnTo>
                  <a:pt x="4086183" y="93033"/>
                </a:lnTo>
                <a:lnTo>
                  <a:pt x="4116900" y="123781"/>
                </a:lnTo>
                <a:lnTo>
                  <a:pt x="4143847" y="157954"/>
                </a:lnTo>
                <a:lnTo>
                  <a:pt x="4166676" y="195204"/>
                </a:lnTo>
                <a:lnTo>
                  <a:pt x="4185038" y="235181"/>
                </a:lnTo>
                <a:lnTo>
                  <a:pt x="4198585" y="277538"/>
                </a:lnTo>
                <a:lnTo>
                  <a:pt x="4206968" y="321925"/>
                </a:lnTo>
                <a:lnTo>
                  <a:pt x="4209840" y="367994"/>
                </a:lnTo>
                <a:lnTo>
                  <a:pt x="4209840" y="1584630"/>
                </a:lnTo>
                <a:lnTo>
                  <a:pt x="4206968" y="1630699"/>
                </a:lnTo>
                <a:lnTo>
                  <a:pt x="4198585" y="1675086"/>
                </a:lnTo>
                <a:lnTo>
                  <a:pt x="4185038" y="1717443"/>
                </a:lnTo>
                <a:lnTo>
                  <a:pt x="4166676" y="1757420"/>
                </a:lnTo>
                <a:lnTo>
                  <a:pt x="4143847" y="1794670"/>
                </a:lnTo>
                <a:lnTo>
                  <a:pt x="4116900" y="1828843"/>
                </a:lnTo>
                <a:lnTo>
                  <a:pt x="4086183" y="1859591"/>
                </a:lnTo>
                <a:lnTo>
                  <a:pt x="4052044" y="1886565"/>
                </a:lnTo>
                <a:lnTo>
                  <a:pt x="4014832" y="1909417"/>
                </a:lnTo>
                <a:lnTo>
                  <a:pt x="3974895" y="1927797"/>
                </a:lnTo>
                <a:lnTo>
                  <a:pt x="3932581" y="1941358"/>
                </a:lnTo>
                <a:lnTo>
                  <a:pt x="3888238" y="1949750"/>
                </a:lnTo>
                <a:lnTo>
                  <a:pt x="3842215" y="1952625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pPr algn="ctr"/>
            <a:endParaRPr lang="uk-UA" sz="2400" b="1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2400" b="1" dirty="0" smtClean="0">
                <a:latin typeface="Arial Black" panose="020B0A04020102020204" pitchFamily="34" charset="0"/>
              </a:rPr>
              <a:t>Зразки, які підлягають ідентифікації в митних цілях</a:t>
            </a:r>
            <a:endParaRPr sz="2400" b="1" dirty="0">
              <a:latin typeface="Arial Black" panose="020B0A040201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37440" y="7834128"/>
            <a:ext cx="4210050" cy="1881372"/>
          </a:xfrm>
          <a:custGeom>
            <a:avLst/>
            <a:gdLst/>
            <a:ahLst/>
            <a:cxnLst/>
            <a:rect l="l" t="t" r="r" b="b"/>
            <a:pathLst>
              <a:path w="4210050" h="1952625">
                <a:moveTo>
                  <a:pt x="3842215" y="1952625"/>
                </a:moveTo>
                <a:lnTo>
                  <a:pt x="367624" y="1952625"/>
                </a:lnTo>
                <a:lnTo>
                  <a:pt x="321601" y="1949750"/>
                </a:lnTo>
                <a:lnTo>
                  <a:pt x="277259" y="1941358"/>
                </a:lnTo>
                <a:lnTo>
                  <a:pt x="234945" y="1927797"/>
                </a:lnTo>
                <a:lnTo>
                  <a:pt x="195008" y="1909417"/>
                </a:lnTo>
                <a:lnTo>
                  <a:pt x="157795" y="1886565"/>
                </a:lnTo>
                <a:lnTo>
                  <a:pt x="123657" y="1859591"/>
                </a:lnTo>
                <a:lnTo>
                  <a:pt x="92940" y="1828843"/>
                </a:lnTo>
                <a:lnTo>
                  <a:pt x="65993" y="1794670"/>
                </a:lnTo>
                <a:lnTo>
                  <a:pt x="43164" y="1757420"/>
                </a:lnTo>
                <a:lnTo>
                  <a:pt x="24802" y="1717443"/>
                </a:lnTo>
                <a:lnTo>
                  <a:pt x="11255" y="1675086"/>
                </a:lnTo>
                <a:lnTo>
                  <a:pt x="2871" y="1630699"/>
                </a:lnTo>
                <a:lnTo>
                  <a:pt x="0" y="1584630"/>
                </a:lnTo>
                <a:lnTo>
                  <a:pt x="0" y="367994"/>
                </a:lnTo>
                <a:lnTo>
                  <a:pt x="2871" y="321925"/>
                </a:lnTo>
                <a:lnTo>
                  <a:pt x="11255" y="277538"/>
                </a:lnTo>
                <a:lnTo>
                  <a:pt x="24802" y="235181"/>
                </a:lnTo>
                <a:lnTo>
                  <a:pt x="43164" y="195204"/>
                </a:lnTo>
                <a:lnTo>
                  <a:pt x="65993" y="157954"/>
                </a:lnTo>
                <a:lnTo>
                  <a:pt x="92940" y="123781"/>
                </a:lnTo>
                <a:lnTo>
                  <a:pt x="123657" y="93033"/>
                </a:lnTo>
                <a:lnTo>
                  <a:pt x="157795" y="66059"/>
                </a:lnTo>
                <a:lnTo>
                  <a:pt x="195008" y="43207"/>
                </a:lnTo>
                <a:lnTo>
                  <a:pt x="234945" y="24827"/>
                </a:lnTo>
                <a:lnTo>
                  <a:pt x="277259" y="11266"/>
                </a:lnTo>
                <a:lnTo>
                  <a:pt x="321601" y="2874"/>
                </a:lnTo>
                <a:lnTo>
                  <a:pt x="367624" y="0"/>
                </a:lnTo>
                <a:lnTo>
                  <a:pt x="3842215" y="0"/>
                </a:lnTo>
                <a:lnTo>
                  <a:pt x="3888238" y="2874"/>
                </a:lnTo>
                <a:lnTo>
                  <a:pt x="3932581" y="11266"/>
                </a:lnTo>
                <a:lnTo>
                  <a:pt x="3974895" y="24827"/>
                </a:lnTo>
                <a:lnTo>
                  <a:pt x="4014832" y="43207"/>
                </a:lnTo>
                <a:lnTo>
                  <a:pt x="4052044" y="66059"/>
                </a:lnTo>
                <a:lnTo>
                  <a:pt x="4086183" y="93033"/>
                </a:lnTo>
                <a:lnTo>
                  <a:pt x="4116900" y="123781"/>
                </a:lnTo>
                <a:lnTo>
                  <a:pt x="4143847" y="157954"/>
                </a:lnTo>
                <a:lnTo>
                  <a:pt x="4166676" y="195204"/>
                </a:lnTo>
                <a:lnTo>
                  <a:pt x="4185038" y="235181"/>
                </a:lnTo>
                <a:lnTo>
                  <a:pt x="4198585" y="277538"/>
                </a:lnTo>
                <a:lnTo>
                  <a:pt x="4206968" y="321925"/>
                </a:lnTo>
                <a:lnTo>
                  <a:pt x="4209840" y="367994"/>
                </a:lnTo>
                <a:lnTo>
                  <a:pt x="4209840" y="1584630"/>
                </a:lnTo>
                <a:lnTo>
                  <a:pt x="4206968" y="1630699"/>
                </a:lnTo>
                <a:lnTo>
                  <a:pt x="4198585" y="1675086"/>
                </a:lnTo>
                <a:lnTo>
                  <a:pt x="4185038" y="1717443"/>
                </a:lnTo>
                <a:lnTo>
                  <a:pt x="4166676" y="1757420"/>
                </a:lnTo>
                <a:lnTo>
                  <a:pt x="4143847" y="1794670"/>
                </a:lnTo>
                <a:lnTo>
                  <a:pt x="4116900" y="1828843"/>
                </a:lnTo>
                <a:lnTo>
                  <a:pt x="4086183" y="1859591"/>
                </a:lnTo>
                <a:lnTo>
                  <a:pt x="4052044" y="1886565"/>
                </a:lnTo>
                <a:lnTo>
                  <a:pt x="4014832" y="1909417"/>
                </a:lnTo>
                <a:lnTo>
                  <a:pt x="3974895" y="1927797"/>
                </a:lnTo>
                <a:lnTo>
                  <a:pt x="3932581" y="1941358"/>
                </a:lnTo>
                <a:lnTo>
                  <a:pt x="3888238" y="1949750"/>
                </a:lnTo>
                <a:lnTo>
                  <a:pt x="3842215" y="1952625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pPr algn="ctr"/>
            <a:r>
              <a:rPr lang="uk-UA" sz="2400" b="1" dirty="0" smtClean="0">
                <a:latin typeface="Arial Black" panose="020B0A04020102020204" pitchFamily="34" charset="0"/>
              </a:rPr>
              <a:t>Зразки, щодо яких необхідно встановити втрату якості чи дефектність</a:t>
            </a:r>
            <a:endParaRPr sz="2400" b="1" dirty="0">
              <a:latin typeface="Arial Black" panose="020B0A040201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22006" y="1946533"/>
            <a:ext cx="88893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0" spc="-580" dirty="0">
                <a:solidFill>
                  <a:srgbClr val="3C4148"/>
                </a:solidFill>
                <a:latin typeface="Tahoma"/>
                <a:cs typeface="Tahoma"/>
              </a:rPr>
              <a:t>О</a:t>
            </a:r>
            <a:r>
              <a:rPr sz="8000" b="0" spc="-295" dirty="0">
                <a:solidFill>
                  <a:srgbClr val="3C4148"/>
                </a:solidFill>
                <a:latin typeface="Tahoma"/>
                <a:cs typeface="Tahoma"/>
              </a:rPr>
              <a:t>б</a:t>
            </a:r>
            <a:r>
              <a:rPr sz="8000" b="0" spc="235" dirty="0">
                <a:solidFill>
                  <a:srgbClr val="3C4148"/>
                </a:solidFill>
                <a:latin typeface="Tahoma"/>
                <a:cs typeface="Tahoma"/>
              </a:rPr>
              <a:t>’</a:t>
            </a:r>
            <a:r>
              <a:rPr sz="8000" b="0" spc="5" dirty="0">
                <a:solidFill>
                  <a:srgbClr val="3C4148"/>
                </a:solidFill>
                <a:latin typeface="Tahoma"/>
                <a:cs typeface="Tahoma"/>
              </a:rPr>
              <a:t>є</a:t>
            </a:r>
            <a:r>
              <a:rPr sz="8000" b="0" spc="-335" dirty="0">
                <a:solidFill>
                  <a:srgbClr val="3C4148"/>
                </a:solidFill>
                <a:latin typeface="Tahoma"/>
                <a:cs typeface="Tahoma"/>
              </a:rPr>
              <a:t>к</a:t>
            </a:r>
            <a:r>
              <a:rPr sz="8000" b="0" spc="-575" dirty="0">
                <a:solidFill>
                  <a:srgbClr val="3C4148"/>
                </a:solidFill>
                <a:latin typeface="Tahoma"/>
                <a:cs typeface="Tahoma"/>
              </a:rPr>
              <a:t>т</a:t>
            </a:r>
            <a:r>
              <a:rPr sz="8000" b="0" spc="140" dirty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8000" b="0" spc="-825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8000" b="0" spc="-235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8000" b="0" spc="-335" dirty="0">
                <a:solidFill>
                  <a:srgbClr val="3C4148"/>
                </a:solidFill>
                <a:latin typeface="Tahoma"/>
                <a:cs typeface="Tahoma"/>
              </a:rPr>
              <a:t>к</a:t>
            </a:r>
            <a:r>
              <a:rPr sz="8000" b="0" spc="85" dirty="0">
                <a:solidFill>
                  <a:srgbClr val="3C4148"/>
                </a:solidFill>
                <a:latin typeface="Tahoma"/>
                <a:cs typeface="Tahoma"/>
              </a:rPr>
              <a:t>с</a:t>
            </a:r>
            <a:r>
              <a:rPr sz="8000" b="0" spc="-190" dirty="0">
                <a:solidFill>
                  <a:srgbClr val="3C4148"/>
                </a:solidFill>
                <a:latin typeface="Tahoma"/>
                <a:cs typeface="Tahoma"/>
              </a:rPr>
              <a:t>п</a:t>
            </a:r>
            <a:r>
              <a:rPr sz="8000" b="0" spc="-235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8000" b="0" spc="-85" dirty="0">
                <a:solidFill>
                  <a:srgbClr val="3C4148"/>
                </a:solidFill>
                <a:latin typeface="Tahoma"/>
                <a:cs typeface="Tahoma"/>
              </a:rPr>
              <a:t>р</a:t>
            </a:r>
            <a:r>
              <a:rPr sz="8000" b="0" spc="-575" dirty="0">
                <a:solidFill>
                  <a:srgbClr val="3C4148"/>
                </a:solidFill>
                <a:latin typeface="Tahoma"/>
                <a:cs typeface="Tahoma"/>
              </a:rPr>
              <a:t>т</a:t>
            </a:r>
            <a:r>
              <a:rPr sz="8000" b="0" spc="-105" dirty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8000" b="0" spc="-155" dirty="0">
                <a:solidFill>
                  <a:srgbClr val="3C4148"/>
                </a:solidFill>
                <a:latin typeface="Tahoma"/>
                <a:cs typeface="Tahoma"/>
              </a:rPr>
              <a:t>з</a:t>
            </a:r>
            <a:r>
              <a:rPr sz="8000" b="0" spc="-105" dirty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8000" b="0" spc="-665" dirty="0">
                <a:solidFill>
                  <a:srgbClr val="3C4148"/>
                </a:solidFill>
                <a:latin typeface="Tahoma"/>
                <a:cs typeface="Tahoma"/>
              </a:rPr>
              <a:t>: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60938" y="735338"/>
            <a:ext cx="1181100" cy="1543050"/>
          </a:xfrm>
          <a:custGeom>
            <a:avLst/>
            <a:gdLst/>
            <a:ahLst/>
            <a:cxnLst/>
            <a:rect l="l" t="t" r="r" b="b"/>
            <a:pathLst>
              <a:path w="1181100" h="1543050">
                <a:moveTo>
                  <a:pt x="590549" y="1543050"/>
                </a:moveTo>
                <a:lnTo>
                  <a:pt x="548375" y="1541112"/>
                </a:lnTo>
                <a:lnTo>
                  <a:pt x="507000" y="1535388"/>
                </a:lnTo>
                <a:lnTo>
                  <a:pt x="466526" y="1526007"/>
                </a:lnTo>
                <a:lnTo>
                  <a:pt x="427053" y="1513099"/>
                </a:lnTo>
                <a:lnTo>
                  <a:pt x="388679" y="1496796"/>
                </a:lnTo>
                <a:lnTo>
                  <a:pt x="351505" y="1477228"/>
                </a:lnTo>
                <a:lnTo>
                  <a:pt x="315632" y="1454526"/>
                </a:lnTo>
                <a:lnTo>
                  <a:pt x="281158" y="1428819"/>
                </a:lnTo>
                <a:lnTo>
                  <a:pt x="248184" y="1400239"/>
                </a:lnTo>
                <a:lnTo>
                  <a:pt x="216810" y="1368916"/>
                </a:lnTo>
                <a:lnTo>
                  <a:pt x="187136" y="1334981"/>
                </a:lnTo>
                <a:lnTo>
                  <a:pt x="159261" y="1298565"/>
                </a:lnTo>
                <a:lnTo>
                  <a:pt x="133287" y="1259797"/>
                </a:lnTo>
                <a:lnTo>
                  <a:pt x="109311" y="1218808"/>
                </a:lnTo>
                <a:lnTo>
                  <a:pt x="87435" y="1175729"/>
                </a:lnTo>
                <a:lnTo>
                  <a:pt x="67758" y="1130691"/>
                </a:lnTo>
                <a:lnTo>
                  <a:pt x="50381" y="1083824"/>
                </a:lnTo>
                <a:lnTo>
                  <a:pt x="35403" y="1035259"/>
                </a:lnTo>
                <a:lnTo>
                  <a:pt x="22924" y="985125"/>
                </a:lnTo>
                <a:lnTo>
                  <a:pt x="13045" y="933555"/>
                </a:lnTo>
                <a:lnTo>
                  <a:pt x="5864" y="880677"/>
                </a:lnTo>
                <a:lnTo>
                  <a:pt x="1482" y="826624"/>
                </a:lnTo>
                <a:lnTo>
                  <a:pt x="0" y="771525"/>
                </a:lnTo>
                <a:lnTo>
                  <a:pt x="1482" y="716425"/>
                </a:lnTo>
                <a:lnTo>
                  <a:pt x="5864" y="662372"/>
                </a:lnTo>
                <a:lnTo>
                  <a:pt x="13045" y="609494"/>
                </a:lnTo>
                <a:lnTo>
                  <a:pt x="22924" y="557924"/>
                </a:lnTo>
                <a:lnTo>
                  <a:pt x="35403" y="507790"/>
                </a:lnTo>
                <a:lnTo>
                  <a:pt x="50381" y="459225"/>
                </a:lnTo>
                <a:lnTo>
                  <a:pt x="67758" y="412358"/>
                </a:lnTo>
                <a:lnTo>
                  <a:pt x="87435" y="367320"/>
                </a:lnTo>
                <a:lnTo>
                  <a:pt x="109311" y="324241"/>
                </a:lnTo>
                <a:lnTo>
                  <a:pt x="133287" y="283252"/>
                </a:lnTo>
                <a:lnTo>
                  <a:pt x="159261" y="244484"/>
                </a:lnTo>
                <a:lnTo>
                  <a:pt x="187136" y="208068"/>
                </a:lnTo>
                <a:lnTo>
                  <a:pt x="216810" y="174133"/>
                </a:lnTo>
                <a:lnTo>
                  <a:pt x="248184" y="142810"/>
                </a:lnTo>
                <a:lnTo>
                  <a:pt x="281158" y="114230"/>
                </a:lnTo>
                <a:lnTo>
                  <a:pt x="315632" y="88523"/>
                </a:lnTo>
                <a:lnTo>
                  <a:pt x="351505" y="65821"/>
                </a:lnTo>
                <a:lnTo>
                  <a:pt x="388679" y="46253"/>
                </a:lnTo>
                <a:lnTo>
                  <a:pt x="427053" y="29950"/>
                </a:lnTo>
                <a:lnTo>
                  <a:pt x="466526" y="17042"/>
                </a:lnTo>
                <a:lnTo>
                  <a:pt x="507000" y="7661"/>
                </a:lnTo>
                <a:lnTo>
                  <a:pt x="548375" y="1937"/>
                </a:lnTo>
                <a:lnTo>
                  <a:pt x="590549" y="0"/>
                </a:lnTo>
                <a:lnTo>
                  <a:pt x="632724" y="1937"/>
                </a:lnTo>
                <a:lnTo>
                  <a:pt x="674098" y="7661"/>
                </a:lnTo>
                <a:lnTo>
                  <a:pt x="714572" y="17042"/>
                </a:lnTo>
                <a:lnTo>
                  <a:pt x="754046" y="29950"/>
                </a:lnTo>
                <a:lnTo>
                  <a:pt x="792420" y="46253"/>
                </a:lnTo>
                <a:lnTo>
                  <a:pt x="829594" y="65821"/>
                </a:lnTo>
                <a:lnTo>
                  <a:pt x="865467" y="88523"/>
                </a:lnTo>
                <a:lnTo>
                  <a:pt x="899941" y="114230"/>
                </a:lnTo>
                <a:lnTo>
                  <a:pt x="932915" y="142810"/>
                </a:lnTo>
                <a:lnTo>
                  <a:pt x="964289" y="174133"/>
                </a:lnTo>
                <a:lnTo>
                  <a:pt x="993963" y="208068"/>
                </a:lnTo>
                <a:lnTo>
                  <a:pt x="1021837" y="244484"/>
                </a:lnTo>
                <a:lnTo>
                  <a:pt x="1047812" y="283252"/>
                </a:lnTo>
                <a:lnTo>
                  <a:pt x="1071788" y="324241"/>
                </a:lnTo>
                <a:lnTo>
                  <a:pt x="1093664" y="367320"/>
                </a:lnTo>
                <a:lnTo>
                  <a:pt x="1113340" y="412358"/>
                </a:lnTo>
                <a:lnTo>
                  <a:pt x="1130718" y="459225"/>
                </a:lnTo>
                <a:lnTo>
                  <a:pt x="1145696" y="507790"/>
                </a:lnTo>
                <a:lnTo>
                  <a:pt x="1158175" y="557924"/>
                </a:lnTo>
                <a:lnTo>
                  <a:pt x="1168054" y="609494"/>
                </a:lnTo>
                <a:lnTo>
                  <a:pt x="1175235" y="662372"/>
                </a:lnTo>
                <a:lnTo>
                  <a:pt x="1179617" y="716425"/>
                </a:lnTo>
                <a:lnTo>
                  <a:pt x="1181099" y="771525"/>
                </a:lnTo>
                <a:lnTo>
                  <a:pt x="1179617" y="826624"/>
                </a:lnTo>
                <a:lnTo>
                  <a:pt x="1175235" y="880677"/>
                </a:lnTo>
                <a:lnTo>
                  <a:pt x="1168054" y="933555"/>
                </a:lnTo>
                <a:lnTo>
                  <a:pt x="1158175" y="985125"/>
                </a:lnTo>
                <a:lnTo>
                  <a:pt x="1145696" y="1035259"/>
                </a:lnTo>
                <a:lnTo>
                  <a:pt x="1130718" y="1083824"/>
                </a:lnTo>
                <a:lnTo>
                  <a:pt x="1113340" y="1130691"/>
                </a:lnTo>
                <a:lnTo>
                  <a:pt x="1093664" y="1175729"/>
                </a:lnTo>
                <a:lnTo>
                  <a:pt x="1071788" y="1218808"/>
                </a:lnTo>
                <a:lnTo>
                  <a:pt x="1047812" y="1259797"/>
                </a:lnTo>
                <a:lnTo>
                  <a:pt x="1021837" y="1298565"/>
                </a:lnTo>
                <a:lnTo>
                  <a:pt x="993963" y="1334981"/>
                </a:lnTo>
                <a:lnTo>
                  <a:pt x="964289" y="1368916"/>
                </a:lnTo>
                <a:lnTo>
                  <a:pt x="932915" y="1400239"/>
                </a:lnTo>
                <a:lnTo>
                  <a:pt x="899941" y="1428819"/>
                </a:lnTo>
                <a:lnTo>
                  <a:pt x="865467" y="1454526"/>
                </a:lnTo>
                <a:lnTo>
                  <a:pt x="829594" y="1477228"/>
                </a:lnTo>
                <a:lnTo>
                  <a:pt x="792420" y="1496796"/>
                </a:lnTo>
                <a:lnTo>
                  <a:pt x="754046" y="1513099"/>
                </a:lnTo>
                <a:lnTo>
                  <a:pt x="714572" y="1526007"/>
                </a:lnTo>
                <a:lnTo>
                  <a:pt x="674098" y="1535388"/>
                </a:lnTo>
                <a:lnTo>
                  <a:pt x="632724" y="1541112"/>
                </a:lnTo>
                <a:lnTo>
                  <a:pt x="590549" y="1543050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703671" y="1057715"/>
            <a:ext cx="896619" cy="815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28575">
              <a:lnSpc>
                <a:spcPts val="2830"/>
              </a:lnSpc>
              <a:spcBef>
                <a:spcPts val="660"/>
              </a:spcBef>
            </a:pPr>
            <a:r>
              <a:rPr sz="2800" b="1" spc="-270" dirty="0">
                <a:solidFill>
                  <a:srgbClr val="F6F5F4"/>
                </a:solidFill>
                <a:latin typeface="Arial"/>
                <a:cs typeface="Arial"/>
              </a:rPr>
              <a:t>EXPE </a:t>
            </a:r>
            <a:r>
              <a:rPr sz="2800" b="1" spc="-765" dirty="0">
                <a:solidFill>
                  <a:srgbClr val="F6F5F4"/>
                </a:solidFill>
                <a:latin typeface="Arial"/>
                <a:cs typeface="Arial"/>
              </a:rPr>
              <a:t> </a:t>
            </a:r>
            <a:r>
              <a:rPr sz="2800" b="1" spc="-335" dirty="0">
                <a:solidFill>
                  <a:srgbClr val="F6F5F4"/>
                </a:solidFill>
                <a:latin typeface="Arial"/>
                <a:cs typeface="Arial"/>
              </a:rPr>
              <a:t>R</a:t>
            </a:r>
            <a:r>
              <a:rPr sz="2800" b="1" spc="-135" dirty="0">
                <a:solidFill>
                  <a:srgbClr val="F6F5F4"/>
                </a:solidFill>
                <a:latin typeface="Arial"/>
                <a:cs typeface="Arial"/>
              </a:rPr>
              <a:t>T</a:t>
            </a:r>
            <a:r>
              <a:rPr sz="2800" b="1" spc="-125" dirty="0">
                <a:solidFill>
                  <a:srgbClr val="F6F5F4"/>
                </a:solidFill>
                <a:latin typeface="Arial"/>
                <a:cs typeface="Arial"/>
              </a:rPr>
              <a:t>U</a:t>
            </a:r>
            <a:r>
              <a:rPr sz="2800" b="1" spc="-175" dirty="0">
                <a:solidFill>
                  <a:srgbClr val="F6F5F4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901166" y="1028703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01166" y="1178674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901166" y="1328648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4350" y="0"/>
            <a:ext cx="5286374" cy="102869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1362" y="247717"/>
            <a:ext cx="8775700" cy="156196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5690"/>
              </a:lnSpc>
              <a:spcBef>
                <a:spcPts val="780"/>
              </a:spcBef>
            </a:pPr>
            <a:r>
              <a:rPr sz="5200" b="0" spc="-185" dirty="0" err="1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5200" b="0" spc="-80" dirty="0" err="1">
                <a:solidFill>
                  <a:srgbClr val="3C4148"/>
                </a:solidFill>
                <a:latin typeface="Tahoma"/>
                <a:cs typeface="Tahoma"/>
              </a:rPr>
              <a:t>а</a:t>
            </a:r>
            <a:r>
              <a:rPr sz="5200" b="0" spc="-105" dirty="0" err="1">
                <a:solidFill>
                  <a:srgbClr val="3C4148"/>
                </a:solidFill>
                <a:latin typeface="Tahoma"/>
                <a:cs typeface="Tahoma"/>
              </a:rPr>
              <a:t>п</a:t>
            </a:r>
            <a:r>
              <a:rPr sz="5200" b="0" spc="-35" dirty="0" err="1">
                <a:solidFill>
                  <a:srgbClr val="3C4148"/>
                </a:solidFill>
                <a:latin typeface="Tahoma"/>
                <a:cs typeface="Tahoma"/>
              </a:rPr>
              <a:t>р</a:t>
            </a:r>
            <a:r>
              <a:rPr sz="5200" b="0" spc="-215" dirty="0" err="1">
                <a:solidFill>
                  <a:srgbClr val="3C4148"/>
                </a:solidFill>
                <a:latin typeface="Tahoma"/>
                <a:cs typeface="Tahoma"/>
              </a:rPr>
              <a:t>я</a:t>
            </a:r>
            <a:r>
              <a:rPr sz="5200" b="0" spc="-130" dirty="0" err="1">
                <a:solidFill>
                  <a:srgbClr val="3C4148"/>
                </a:solidFill>
                <a:latin typeface="Tahoma"/>
                <a:cs typeface="Tahoma"/>
              </a:rPr>
              <a:t>м</a:t>
            </a:r>
            <a:r>
              <a:rPr sz="5200" b="0" spc="110" dirty="0" err="1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5200" b="0" spc="-530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5200" b="0" spc="-254" dirty="0" err="1" smtClean="0">
                <a:solidFill>
                  <a:srgbClr val="3C4148"/>
                </a:solidFill>
                <a:latin typeface="Tahoma"/>
                <a:cs typeface="Tahoma"/>
              </a:rPr>
              <a:t>д</a:t>
            </a:r>
            <a:r>
              <a:rPr sz="5200" b="0" spc="-30" dirty="0" err="1" smtClean="0">
                <a:solidFill>
                  <a:srgbClr val="3C4148"/>
                </a:solidFill>
                <a:latin typeface="Tahoma"/>
                <a:cs typeface="Tahoma"/>
              </a:rPr>
              <a:t>о</a:t>
            </a:r>
            <a:r>
              <a:rPr sz="5200" b="0" spc="70" dirty="0" err="1" smtClean="0">
                <a:solidFill>
                  <a:srgbClr val="3C4148"/>
                </a:solidFill>
                <a:latin typeface="Tahoma"/>
                <a:cs typeface="Tahoma"/>
              </a:rPr>
              <a:t>с</a:t>
            </a:r>
            <a:r>
              <a:rPr sz="5200" b="0" spc="-265" dirty="0" err="1" smtClean="0">
                <a:solidFill>
                  <a:srgbClr val="3C4148"/>
                </a:solidFill>
                <a:latin typeface="Tahoma"/>
                <a:cs typeface="Tahoma"/>
              </a:rPr>
              <a:t>л</a:t>
            </a:r>
            <a:r>
              <a:rPr sz="5200" b="0" spc="-40" dirty="0" err="1" smtClean="0">
                <a:solidFill>
                  <a:srgbClr val="3C4148"/>
                </a:solidFill>
                <a:latin typeface="Tahoma"/>
                <a:cs typeface="Tahoma"/>
              </a:rPr>
              <a:t>і</a:t>
            </a:r>
            <a:r>
              <a:rPr sz="5200" b="0" spc="-254" dirty="0" err="1" smtClean="0">
                <a:solidFill>
                  <a:srgbClr val="3C4148"/>
                </a:solidFill>
                <a:latin typeface="Tahoma"/>
                <a:cs typeface="Tahoma"/>
              </a:rPr>
              <a:t>д</a:t>
            </a:r>
            <a:r>
              <a:rPr sz="5200" b="0" spc="-145" dirty="0" err="1" smtClean="0">
                <a:solidFill>
                  <a:srgbClr val="3C4148"/>
                </a:solidFill>
                <a:latin typeface="Tahoma"/>
                <a:cs typeface="Tahoma"/>
              </a:rPr>
              <a:t>ж</a:t>
            </a:r>
            <a:r>
              <a:rPr sz="5200" b="0" spc="-135" dirty="0" err="1" smtClean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5200" b="0" spc="-60" dirty="0" err="1" smtClean="0">
                <a:solidFill>
                  <a:srgbClr val="3C4148"/>
                </a:solidFill>
                <a:latin typeface="Tahoma"/>
                <a:cs typeface="Tahoma"/>
              </a:rPr>
              <a:t>нь</a:t>
            </a:r>
            <a:r>
              <a:rPr lang="uk-UA" sz="5200" b="0" spc="-60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5200" b="0" spc="-285" dirty="0" err="1" smtClean="0">
                <a:solidFill>
                  <a:srgbClr val="3C4148"/>
                </a:solidFill>
                <a:latin typeface="Tahoma"/>
                <a:cs typeface="Tahoma"/>
              </a:rPr>
              <a:t>Ц</a:t>
            </a:r>
            <a:r>
              <a:rPr sz="5200" b="0" spc="-135" dirty="0" err="1" smtClean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5200" b="0" spc="-60" dirty="0" err="1" smtClean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5200" b="0" spc="-360" dirty="0" err="1" smtClean="0">
                <a:solidFill>
                  <a:srgbClr val="3C4148"/>
                </a:solidFill>
                <a:latin typeface="Tahoma"/>
                <a:cs typeface="Tahoma"/>
              </a:rPr>
              <a:t>т</a:t>
            </a:r>
            <a:r>
              <a:rPr sz="5200" b="0" spc="-35" dirty="0" err="1" smtClean="0">
                <a:solidFill>
                  <a:srgbClr val="3C4148"/>
                </a:solidFill>
                <a:latin typeface="Tahoma"/>
                <a:cs typeface="Tahoma"/>
              </a:rPr>
              <a:t>р</a:t>
            </a:r>
            <a:r>
              <a:rPr sz="5200" b="0" spc="65" dirty="0" err="1" smtClean="0">
                <a:solidFill>
                  <a:srgbClr val="3C4148"/>
                </a:solidFill>
                <a:latin typeface="Tahoma"/>
                <a:cs typeface="Tahoma"/>
              </a:rPr>
              <a:t>у</a:t>
            </a:r>
            <a:r>
              <a:rPr sz="5200" b="0" spc="-530" dirty="0" smtClean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5200" b="0" spc="-60" dirty="0" err="1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5200" b="0" spc="-135" dirty="0" err="1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5200" b="0" spc="-85" dirty="0" err="1">
                <a:solidFill>
                  <a:srgbClr val="3C4148"/>
                </a:solidFill>
                <a:latin typeface="Tahoma"/>
                <a:cs typeface="Tahoma"/>
              </a:rPr>
              <a:t>з</a:t>
            </a:r>
            <a:r>
              <a:rPr sz="5200" b="0" spc="-80" dirty="0" err="1">
                <a:solidFill>
                  <a:srgbClr val="3C4148"/>
                </a:solidFill>
                <a:latin typeface="Tahoma"/>
                <a:cs typeface="Tahoma"/>
              </a:rPr>
              <a:t>а</a:t>
            </a:r>
            <a:r>
              <a:rPr sz="5200" b="0" spc="-265" dirty="0" err="1">
                <a:solidFill>
                  <a:srgbClr val="3C4148"/>
                </a:solidFill>
                <a:latin typeface="Tahoma"/>
                <a:cs typeface="Tahoma"/>
              </a:rPr>
              <a:t>л</a:t>
            </a:r>
            <a:r>
              <a:rPr sz="5200" b="0" spc="-135" dirty="0" err="1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5200" b="0" spc="-145" dirty="0" err="1">
                <a:solidFill>
                  <a:srgbClr val="3C4148"/>
                </a:solidFill>
                <a:latin typeface="Tahoma"/>
                <a:cs typeface="Tahoma"/>
              </a:rPr>
              <a:t>ж</a:t>
            </a:r>
            <a:r>
              <a:rPr sz="5200" b="0" spc="-60" dirty="0" err="1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5200" b="0" spc="-50" dirty="0" err="1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5200" b="0" spc="5" dirty="0" err="1">
                <a:solidFill>
                  <a:srgbClr val="3C4148"/>
                </a:solidFill>
                <a:latin typeface="Tahoma"/>
                <a:cs typeface="Tahoma"/>
              </a:rPr>
              <a:t>х</a:t>
            </a:r>
            <a:r>
              <a:rPr sz="5200" b="0" spc="5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5200" b="0" spc="-135" dirty="0" err="1" smtClean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5200" b="0" spc="-204" dirty="0" err="1" smtClean="0">
                <a:solidFill>
                  <a:srgbClr val="3C4148"/>
                </a:solidFill>
                <a:latin typeface="Tahoma"/>
                <a:cs typeface="Tahoma"/>
              </a:rPr>
              <a:t>к</a:t>
            </a:r>
            <a:r>
              <a:rPr sz="5200" b="0" spc="70" dirty="0" err="1" smtClean="0">
                <a:solidFill>
                  <a:srgbClr val="3C4148"/>
                </a:solidFill>
                <a:latin typeface="Tahoma"/>
                <a:cs typeface="Tahoma"/>
              </a:rPr>
              <a:t>с</a:t>
            </a:r>
            <a:r>
              <a:rPr sz="5200" b="0" spc="-105" dirty="0" err="1" smtClean="0">
                <a:solidFill>
                  <a:srgbClr val="3C4148"/>
                </a:solidFill>
                <a:latin typeface="Tahoma"/>
                <a:cs typeface="Tahoma"/>
              </a:rPr>
              <a:t>п</a:t>
            </a:r>
            <a:r>
              <a:rPr sz="5200" b="0" spc="-135" dirty="0" err="1" smtClean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5200" b="0" spc="-35" dirty="0" err="1" smtClean="0">
                <a:solidFill>
                  <a:srgbClr val="3C4148"/>
                </a:solidFill>
                <a:latin typeface="Tahoma"/>
                <a:cs typeface="Tahoma"/>
              </a:rPr>
              <a:t>р</a:t>
            </a:r>
            <a:r>
              <a:rPr sz="5200" b="0" spc="-360" dirty="0" err="1" smtClean="0">
                <a:solidFill>
                  <a:srgbClr val="3C4148"/>
                </a:solidFill>
                <a:latin typeface="Tahoma"/>
                <a:cs typeface="Tahoma"/>
              </a:rPr>
              <a:t>т</a:t>
            </a:r>
            <a:r>
              <a:rPr sz="5200" b="0" spc="-50" dirty="0" err="1" smtClean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5200" b="0" spc="75" dirty="0" err="1" smtClean="0">
                <a:solidFill>
                  <a:srgbClr val="3C4148"/>
                </a:solidFill>
                <a:latin typeface="Tahoma"/>
                <a:cs typeface="Tahoma"/>
              </a:rPr>
              <a:t>з</a:t>
            </a:r>
            <a:r>
              <a:rPr sz="5200" b="0" spc="-530" dirty="0" smtClean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5200" b="0" spc="-420" dirty="0">
                <a:solidFill>
                  <a:srgbClr val="3C4148"/>
                </a:solidFill>
                <a:latin typeface="Tahoma"/>
                <a:cs typeface="Tahoma"/>
              </a:rPr>
              <a:t>:</a:t>
            </a:r>
            <a:endParaRPr sz="52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800" y="2019300"/>
            <a:ext cx="10344785" cy="73784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58800" indent="-4572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ü"/>
              <a:tabLst>
                <a:tab pos="2301240" algn="l"/>
              </a:tabLst>
            </a:pPr>
            <a:r>
              <a:rPr lang="uk-UA" sz="2600" spc="-15" dirty="0">
                <a:latin typeface="Tahoma"/>
                <a:cs typeface="Tahoma"/>
              </a:rPr>
              <a:t>д</a:t>
            </a:r>
            <a:r>
              <a:rPr sz="2600" spc="-15" dirty="0" err="1" smtClean="0">
                <a:latin typeface="Tahoma"/>
                <a:cs typeface="Tahoma"/>
              </a:rPr>
              <a:t>ослідження</a:t>
            </a:r>
            <a:r>
              <a:rPr lang="uk-UA" sz="2600" spc="-15" dirty="0" smtClean="0">
                <a:latin typeface="Tahoma"/>
                <a:cs typeface="Tahoma"/>
              </a:rPr>
              <a:t> </a:t>
            </a:r>
            <a:r>
              <a:rPr sz="2600" spc="-5" dirty="0" err="1" smtClean="0">
                <a:latin typeface="Tahoma"/>
                <a:cs typeface="Tahoma"/>
              </a:rPr>
              <a:t>кількості</a:t>
            </a:r>
            <a:r>
              <a:rPr sz="2600" spc="-150" dirty="0" smtClean="0">
                <a:latin typeface="Tahoma"/>
                <a:cs typeface="Tahoma"/>
              </a:rPr>
              <a:t> </a:t>
            </a:r>
            <a:r>
              <a:rPr sz="2600" spc="-25" dirty="0" err="1" smtClean="0">
                <a:latin typeface="Tahoma"/>
                <a:cs typeface="Tahoma"/>
              </a:rPr>
              <a:t>товару</a:t>
            </a:r>
            <a:r>
              <a:rPr sz="2600" spc="-25" dirty="0" smtClean="0">
                <a:latin typeface="Tahoma"/>
                <a:cs typeface="Tahoma"/>
              </a:rPr>
              <a:t>;</a:t>
            </a:r>
            <a:endParaRPr lang="uk-UA" sz="2600" spc="-25" dirty="0" smtClean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ü"/>
              <a:tabLst>
                <a:tab pos="2301240" algn="l"/>
              </a:tabLst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30" dirty="0" smtClean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якості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-25" dirty="0">
                <a:latin typeface="Tahoma"/>
                <a:cs typeface="Tahoma"/>
              </a:rPr>
              <a:t>товару;</a:t>
            </a:r>
            <a:endParaRPr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20" dirty="0" smtClean="0">
                <a:latin typeface="Tahoma"/>
                <a:cs typeface="Tahoma"/>
              </a:rPr>
              <a:t> </a:t>
            </a:r>
            <a:r>
              <a:rPr sz="2600" spc="15" dirty="0">
                <a:latin typeface="Tahoma"/>
                <a:cs typeface="Tahoma"/>
              </a:rPr>
              <a:t>відповідності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коду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10" dirty="0" err="1">
                <a:latin typeface="Tahoma"/>
                <a:cs typeface="Tahoma"/>
              </a:rPr>
              <a:t>товару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-35" dirty="0" smtClean="0">
                <a:latin typeface="Tahoma"/>
                <a:cs typeface="Tahoma"/>
              </a:rPr>
              <a:t>УКТЗЕД;</a:t>
            </a:r>
            <a:endParaRPr lang="uk-UA"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30" dirty="0" smtClean="0">
                <a:latin typeface="Tahoma"/>
                <a:cs typeface="Tahoma"/>
              </a:rPr>
              <a:t> </a:t>
            </a:r>
            <a:r>
              <a:rPr sz="2600" spc="-5" dirty="0" err="1">
                <a:latin typeface="Tahoma"/>
                <a:cs typeface="Tahoma"/>
              </a:rPr>
              <a:t>комплектності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-25" dirty="0" err="1" smtClean="0">
                <a:latin typeface="Tahoma"/>
                <a:cs typeface="Tahoma"/>
              </a:rPr>
              <a:t>товару</a:t>
            </a:r>
            <a:r>
              <a:rPr sz="2600" spc="-25" dirty="0" smtClean="0">
                <a:latin typeface="Tahoma"/>
                <a:cs typeface="Tahoma"/>
              </a:rPr>
              <a:t>;</a:t>
            </a:r>
            <a:endParaRPr lang="uk-UA"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25" dirty="0" smtClean="0">
                <a:latin typeface="Tahoma"/>
                <a:cs typeface="Tahoma"/>
              </a:rPr>
              <a:t> </a:t>
            </a:r>
            <a:r>
              <a:rPr sz="2600" spc="20" dirty="0">
                <a:latin typeface="Tahoma"/>
                <a:cs typeface="Tahoma"/>
              </a:rPr>
              <a:t>споживчих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10" dirty="0" err="1">
                <a:latin typeface="Tahoma"/>
                <a:cs typeface="Tahoma"/>
              </a:rPr>
              <a:t>властивостей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-25" dirty="0" err="1" smtClean="0">
                <a:latin typeface="Tahoma"/>
                <a:cs typeface="Tahoma"/>
              </a:rPr>
              <a:t>товару</a:t>
            </a:r>
            <a:r>
              <a:rPr sz="2600" spc="-25" dirty="0" smtClean="0">
                <a:latin typeface="Tahoma"/>
                <a:cs typeface="Tahoma"/>
              </a:rPr>
              <a:t>;</a:t>
            </a:r>
            <a:endParaRPr lang="uk-UA"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30" dirty="0" smtClean="0">
                <a:latin typeface="Tahoma"/>
                <a:cs typeface="Tahoma"/>
              </a:rPr>
              <a:t> </a:t>
            </a:r>
            <a:r>
              <a:rPr sz="2600" spc="5" dirty="0" err="1">
                <a:latin typeface="Tahoma"/>
                <a:cs typeface="Tahoma"/>
              </a:rPr>
              <a:t>походження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-25" dirty="0" err="1" smtClean="0">
                <a:latin typeface="Tahoma"/>
                <a:cs typeface="Tahoma"/>
              </a:rPr>
              <a:t>товару</a:t>
            </a:r>
            <a:r>
              <a:rPr sz="2600" spc="-25" dirty="0" smtClean="0">
                <a:latin typeface="Tahoma"/>
                <a:cs typeface="Tahoma"/>
              </a:rPr>
              <a:t>;</a:t>
            </a:r>
            <a:endParaRPr lang="uk-UA"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14" dirty="0" smtClean="0">
                <a:latin typeface="Tahoma"/>
                <a:cs typeface="Tahoma"/>
              </a:rPr>
              <a:t> </a:t>
            </a:r>
            <a:r>
              <a:rPr sz="2600" spc="20" dirty="0">
                <a:latin typeface="Tahoma"/>
                <a:cs typeface="Tahoma"/>
              </a:rPr>
              <a:t>нормативної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spc="15" dirty="0">
                <a:latin typeface="Tahoma"/>
                <a:cs typeface="Tahoma"/>
              </a:rPr>
              <a:t>бази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spc="30" dirty="0" err="1">
                <a:latin typeface="Tahoma"/>
                <a:cs typeface="Tahoma"/>
              </a:rPr>
              <a:t>на</a:t>
            </a:r>
            <a:r>
              <a:rPr sz="2600" spc="-110" dirty="0">
                <a:latin typeface="Tahoma"/>
                <a:cs typeface="Tahoma"/>
              </a:rPr>
              <a:t> </a:t>
            </a:r>
            <a:r>
              <a:rPr sz="2600" spc="10" dirty="0" err="1" smtClean="0">
                <a:latin typeface="Tahoma"/>
                <a:cs typeface="Tahoma"/>
              </a:rPr>
              <a:t>товари</a:t>
            </a:r>
            <a:r>
              <a:rPr lang="uk-UA" sz="2600" spc="10" dirty="0">
                <a:latin typeface="Tahoma"/>
                <a:cs typeface="Tahoma"/>
              </a:rPr>
              <a:t> </a:t>
            </a:r>
            <a:r>
              <a:rPr sz="2600" spc="20" dirty="0" smtClean="0">
                <a:latin typeface="Tahoma"/>
                <a:cs typeface="Tahoma"/>
              </a:rPr>
              <a:t>(</a:t>
            </a:r>
            <a:r>
              <a:rPr sz="2600" spc="20" dirty="0" err="1" smtClean="0">
                <a:latin typeface="Tahoma"/>
                <a:cs typeface="Tahoma"/>
              </a:rPr>
              <a:t>нормативної</a:t>
            </a:r>
            <a:r>
              <a:rPr sz="2600" spc="-120" dirty="0" smtClean="0">
                <a:latin typeface="Tahoma"/>
                <a:cs typeface="Tahoma"/>
              </a:rPr>
              <a:t> </a:t>
            </a:r>
            <a:r>
              <a:rPr sz="2600" spc="-10" dirty="0" err="1">
                <a:latin typeface="Tahoma"/>
                <a:cs typeface="Tahoma"/>
              </a:rPr>
              <a:t>документації</a:t>
            </a:r>
            <a:r>
              <a:rPr sz="2600" spc="-10" dirty="0" smtClean="0">
                <a:latin typeface="Tahoma"/>
                <a:cs typeface="Tahoma"/>
              </a:rPr>
              <a:t>);</a:t>
            </a:r>
            <a:endParaRPr lang="uk-UA"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35" dirty="0" err="1" smtClean="0">
                <a:latin typeface="Tahoma"/>
                <a:cs typeface="Tahoma"/>
              </a:rPr>
              <a:t>ідентифікація</a:t>
            </a:r>
            <a:r>
              <a:rPr sz="2600" spc="-114" dirty="0" smtClean="0">
                <a:latin typeface="Tahoma"/>
                <a:cs typeface="Tahoma"/>
              </a:rPr>
              <a:t> </a:t>
            </a:r>
            <a:r>
              <a:rPr sz="2600" spc="5" dirty="0">
                <a:latin typeface="Tahoma"/>
                <a:cs typeface="Tahoma"/>
              </a:rPr>
              <a:t>виду</a:t>
            </a:r>
            <a:r>
              <a:rPr sz="2600" spc="-110" dirty="0">
                <a:latin typeface="Tahoma"/>
                <a:cs typeface="Tahoma"/>
              </a:rPr>
              <a:t> </a:t>
            </a:r>
            <a:r>
              <a:rPr sz="2600" spc="-15" dirty="0">
                <a:latin typeface="Tahoma"/>
                <a:cs typeface="Tahoma"/>
              </a:rPr>
              <a:t>чи</a:t>
            </a:r>
            <a:r>
              <a:rPr sz="2600" spc="-110" dirty="0">
                <a:latin typeface="Tahoma"/>
                <a:cs typeface="Tahoma"/>
              </a:rPr>
              <a:t> </a:t>
            </a:r>
            <a:r>
              <a:rPr sz="2600" spc="25" dirty="0" err="1">
                <a:latin typeface="Tahoma"/>
                <a:cs typeface="Tahoma"/>
              </a:rPr>
              <a:t>різновиду</a:t>
            </a:r>
            <a:r>
              <a:rPr sz="2600" spc="-110" dirty="0">
                <a:latin typeface="Tahoma"/>
                <a:cs typeface="Tahoma"/>
              </a:rPr>
              <a:t> </a:t>
            </a:r>
            <a:r>
              <a:rPr sz="2600" spc="-25" dirty="0" err="1" smtClean="0">
                <a:latin typeface="Tahoma"/>
                <a:cs typeface="Tahoma"/>
              </a:rPr>
              <a:t>товару</a:t>
            </a:r>
            <a:r>
              <a:rPr sz="2600" spc="-25" dirty="0" smtClean="0">
                <a:latin typeface="Tahoma"/>
                <a:cs typeface="Tahoma"/>
              </a:rPr>
              <a:t>;</a:t>
            </a:r>
            <a:endParaRPr lang="uk-UA"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20" dirty="0" smtClean="0">
                <a:latin typeface="Tahoma"/>
                <a:cs typeface="Tahoma"/>
              </a:rPr>
              <a:t> </a:t>
            </a:r>
            <a:r>
              <a:rPr sz="2600" spc="10" dirty="0">
                <a:latin typeface="Tahoma"/>
                <a:cs typeface="Tahoma"/>
              </a:rPr>
              <a:t>вартості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30" dirty="0">
                <a:latin typeface="Tahoma"/>
                <a:cs typeface="Tahoma"/>
              </a:rPr>
              <a:t>(ціни)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10" dirty="0">
                <a:latin typeface="Tahoma"/>
                <a:cs typeface="Tahoma"/>
              </a:rPr>
              <a:t>товару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spc="-40" dirty="0">
                <a:latin typeface="Tahoma"/>
                <a:cs typeface="Tahoma"/>
              </a:rPr>
              <a:t>та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ступеня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50" dirty="0" err="1">
                <a:latin typeface="Tahoma"/>
                <a:cs typeface="Tahoma"/>
              </a:rPr>
              <a:t>її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spc="-10" dirty="0" err="1" smtClean="0">
                <a:latin typeface="Tahoma"/>
                <a:cs typeface="Tahoma"/>
              </a:rPr>
              <a:t>зниження</a:t>
            </a:r>
            <a:r>
              <a:rPr sz="2600" spc="-10" dirty="0" smtClean="0">
                <a:latin typeface="Tahoma"/>
                <a:cs typeface="Tahoma"/>
              </a:rPr>
              <a:t>;</a:t>
            </a:r>
            <a:endParaRPr lang="uk-UA"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20" dirty="0" smtClean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рівня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якості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spc="10" dirty="0">
                <a:latin typeface="Tahoma"/>
                <a:cs typeface="Tahoma"/>
              </a:rPr>
              <a:t>товару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-40" dirty="0">
                <a:latin typeface="Tahoma"/>
                <a:cs typeface="Tahoma"/>
              </a:rPr>
              <a:t>та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ступеня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spc="45" dirty="0" err="1">
                <a:latin typeface="Tahoma"/>
                <a:cs typeface="Tahoma"/>
              </a:rPr>
              <a:t>його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-10" dirty="0" err="1" smtClean="0">
                <a:latin typeface="Tahoma"/>
                <a:cs typeface="Tahoma"/>
              </a:rPr>
              <a:t>зниження</a:t>
            </a:r>
            <a:r>
              <a:rPr sz="2600" spc="-10" dirty="0" smtClean="0">
                <a:latin typeface="Tahoma"/>
                <a:cs typeface="Tahoma"/>
              </a:rPr>
              <a:t>;</a:t>
            </a:r>
            <a:endParaRPr lang="uk-UA"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14" dirty="0" smtClean="0">
                <a:latin typeface="Tahoma"/>
                <a:cs typeface="Tahoma"/>
              </a:rPr>
              <a:t> </a:t>
            </a:r>
            <a:r>
              <a:rPr sz="2600" spc="15" dirty="0">
                <a:latin typeface="Tahoma"/>
                <a:cs typeface="Tahoma"/>
              </a:rPr>
              <a:t>відповідності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spc="10" dirty="0">
                <a:latin typeface="Tahoma"/>
                <a:cs typeface="Tahoma"/>
              </a:rPr>
              <a:t>товару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певній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системі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dirty="0" err="1">
                <a:latin typeface="Tahoma"/>
                <a:cs typeface="Tahoma"/>
              </a:rPr>
              <a:t>сертифікації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lang="uk-UA" sz="2600" dirty="0" smtClean="0">
                <a:latin typeface="Tahoma"/>
                <a:cs typeface="Tahoma"/>
              </a:rPr>
              <a:t> </a:t>
            </a:r>
            <a:r>
              <a:rPr sz="2600" spc="-795" dirty="0" smtClean="0">
                <a:latin typeface="Tahoma"/>
                <a:cs typeface="Tahoma"/>
              </a:rPr>
              <a:t> </a:t>
            </a:r>
            <a:r>
              <a:rPr sz="2600" spc="-40" dirty="0">
                <a:latin typeface="Tahoma"/>
                <a:cs typeface="Tahoma"/>
              </a:rPr>
              <a:t>та</a:t>
            </a:r>
            <a:r>
              <a:rPr sz="2600" spc="-120" dirty="0">
                <a:latin typeface="Tahoma"/>
                <a:cs typeface="Tahoma"/>
              </a:rPr>
              <a:t> </a:t>
            </a:r>
            <a:r>
              <a:rPr sz="2600" spc="30" dirty="0" err="1">
                <a:latin typeface="Tahoma"/>
                <a:cs typeface="Tahoma"/>
              </a:rPr>
              <a:t>оцінки</a:t>
            </a:r>
            <a:r>
              <a:rPr sz="2600" spc="-114" dirty="0">
                <a:latin typeface="Tahoma"/>
                <a:cs typeface="Tahoma"/>
              </a:rPr>
              <a:t> </a:t>
            </a:r>
            <a:r>
              <a:rPr sz="2600" dirty="0" err="1" smtClean="0">
                <a:latin typeface="Tahoma"/>
                <a:cs typeface="Tahoma"/>
              </a:rPr>
              <a:t>відповідності</a:t>
            </a:r>
            <a:r>
              <a:rPr sz="2600" dirty="0" smtClean="0">
                <a:latin typeface="Tahoma"/>
                <a:cs typeface="Tahoma"/>
              </a:rPr>
              <a:t>;</a:t>
            </a:r>
            <a:endParaRPr lang="uk-UA" sz="2600" dirty="0" smtClean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05" dirty="0" smtClean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оптимальності</a:t>
            </a:r>
            <a:r>
              <a:rPr sz="2600" spc="-10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структури</a:t>
            </a:r>
            <a:r>
              <a:rPr sz="2600" spc="-105" dirty="0">
                <a:latin typeface="Tahoma"/>
                <a:cs typeface="Tahoma"/>
              </a:rPr>
              <a:t> </a:t>
            </a:r>
            <a:r>
              <a:rPr sz="2600" spc="5" dirty="0" err="1">
                <a:latin typeface="Tahoma"/>
                <a:cs typeface="Tahoma"/>
              </a:rPr>
              <a:t>асортименту</a:t>
            </a:r>
            <a:r>
              <a:rPr sz="2600" spc="-105" dirty="0">
                <a:latin typeface="Tahoma"/>
                <a:cs typeface="Tahoma"/>
              </a:rPr>
              <a:t> </a:t>
            </a:r>
            <a:r>
              <a:rPr sz="2600" spc="-15" dirty="0" err="1" smtClean="0">
                <a:latin typeface="Tahoma"/>
                <a:cs typeface="Tahoma"/>
              </a:rPr>
              <a:t>товарів</a:t>
            </a:r>
            <a:r>
              <a:rPr sz="2600" spc="-15" dirty="0" smtClean="0">
                <a:latin typeface="Tahoma"/>
                <a:cs typeface="Tahoma"/>
              </a:rPr>
              <a:t>;</a:t>
            </a:r>
            <a:endParaRPr lang="uk-UA"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35" dirty="0" smtClean="0">
                <a:latin typeface="Tahoma"/>
                <a:cs typeface="Tahoma"/>
              </a:rPr>
              <a:t> </a:t>
            </a:r>
            <a:r>
              <a:rPr sz="2600" spc="20" dirty="0" err="1">
                <a:latin typeface="Tahoma"/>
                <a:cs typeface="Tahoma"/>
              </a:rPr>
              <a:t>конкурентоспроможності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-5" dirty="0" err="1" smtClean="0">
                <a:latin typeface="Tahoma"/>
                <a:cs typeface="Tahoma"/>
              </a:rPr>
              <a:t>товару</a:t>
            </a:r>
            <a:r>
              <a:rPr lang="uk-UA" sz="2600" spc="-5" dirty="0" smtClean="0">
                <a:latin typeface="Tahoma"/>
                <a:cs typeface="Tahoma"/>
              </a:rPr>
              <a:t>;</a:t>
            </a:r>
            <a:endParaRPr lang="uk-UA" sz="2600" dirty="0">
              <a:latin typeface="Tahoma"/>
              <a:cs typeface="Tahoma"/>
            </a:endParaRPr>
          </a:p>
          <a:p>
            <a:pPr marL="558800" indent="-457200">
              <a:lnSpc>
                <a:spcPct val="10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sz="2600" spc="-15" dirty="0" err="1" smtClean="0">
                <a:latin typeface="Tahoma"/>
                <a:cs typeface="Tahoma"/>
              </a:rPr>
              <a:t>дослідження</a:t>
            </a:r>
            <a:r>
              <a:rPr sz="2600" spc="-135" dirty="0" smtClean="0">
                <a:latin typeface="Tahoma"/>
                <a:cs typeface="Tahoma"/>
              </a:rPr>
              <a:t> </a:t>
            </a:r>
            <a:r>
              <a:rPr sz="2600" spc="35" dirty="0" err="1">
                <a:latin typeface="Tahoma"/>
                <a:cs typeface="Tahoma"/>
              </a:rPr>
              <a:t>новизни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spc="-25" dirty="0" err="1" smtClean="0">
                <a:latin typeface="Tahoma"/>
                <a:cs typeface="Tahoma"/>
              </a:rPr>
              <a:t>товару</a:t>
            </a:r>
            <a:r>
              <a:rPr lang="uk-UA" sz="2600" spc="-25" dirty="0" smtClean="0">
                <a:latin typeface="Tahoma"/>
                <a:cs typeface="Tahoma"/>
              </a:rPr>
              <a:t>.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65299" y="1028700"/>
            <a:ext cx="1181100" cy="1543050"/>
          </a:xfrm>
          <a:custGeom>
            <a:avLst/>
            <a:gdLst/>
            <a:ahLst/>
            <a:cxnLst/>
            <a:rect l="l" t="t" r="r" b="b"/>
            <a:pathLst>
              <a:path w="1181100" h="1543050">
                <a:moveTo>
                  <a:pt x="590549" y="1543050"/>
                </a:moveTo>
                <a:lnTo>
                  <a:pt x="548375" y="1541112"/>
                </a:lnTo>
                <a:lnTo>
                  <a:pt x="507000" y="1535388"/>
                </a:lnTo>
                <a:lnTo>
                  <a:pt x="466526" y="1526007"/>
                </a:lnTo>
                <a:lnTo>
                  <a:pt x="427053" y="1513099"/>
                </a:lnTo>
                <a:lnTo>
                  <a:pt x="388679" y="1496796"/>
                </a:lnTo>
                <a:lnTo>
                  <a:pt x="351505" y="1477228"/>
                </a:lnTo>
                <a:lnTo>
                  <a:pt x="315632" y="1454526"/>
                </a:lnTo>
                <a:lnTo>
                  <a:pt x="281158" y="1428819"/>
                </a:lnTo>
                <a:lnTo>
                  <a:pt x="248184" y="1400239"/>
                </a:lnTo>
                <a:lnTo>
                  <a:pt x="216810" y="1368916"/>
                </a:lnTo>
                <a:lnTo>
                  <a:pt x="187136" y="1334981"/>
                </a:lnTo>
                <a:lnTo>
                  <a:pt x="159261" y="1298565"/>
                </a:lnTo>
                <a:lnTo>
                  <a:pt x="133287" y="1259797"/>
                </a:lnTo>
                <a:lnTo>
                  <a:pt x="109311" y="1218808"/>
                </a:lnTo>
                <a:lnTo>
                  <a:pt x="87435" y="1175729"/>
                </a:lnTo>
                <a:lnTo>
                  <a:pt x="67758" y="1130691"/>
                </a:lnTo>
                <a:lnTo>
                  <a:pt x="50381" y="1083824"/>
                </a:lnTo>
                <a:lnTo>
                  <a:pt x="35403" y="1035259"/>
                </a:lnTo>
                <a:lnTo>
                  <a:pt x="22924" y="985125"/>
                </a:lnTo>
                <a:lnTo>
                  <a:pt x="13045" y="933555"/>
                </a:lnTo>
                <a:lnTo>
                  <a:pt x="5864" y="880677"/>
                </a:lnTo>
                <a:lnTo>
                  <a:pt x="1482" y="826624"/>
                </a:lnTo>
                <a:lnTo>
                  <a:pt x="0" y="771525"/>
                </a:lnTo>
                <a:lnTo>
                  <a:pt x="1482" y="716425"/>
                </a:lnTo>
                <a:lnTo>
                  <a:pt x="5864" y="662372"/>
                </a:lnTo>
                <a:lnTo>
                  <a:pt x="13045" y="609494"/>
                </a:lnTo>
                <a:lnTo>
                  <a:pt x="22924" y="557924"/>
                </a:lnTo>
                <a:lnTo>
                  <a:pt x="35403" y="507790"/>
                </a:lnTo>
                <a:lnTo>
                  <a:pt x="50381" y="459225"/>
                </a:lnTo>
                <a:lnTo>
                  <a:pt x="67758" y="412358"/>
                </a:lnTo>
                <a:lnTo>
                  <a:pt x="87435" y="367320"/>
                </a:lnTo>
                <a:lnTo>
                  <a:pt x="109311" y="324241"/>
                </a:lnTo>
                <a:lnTo>
                  <a:pt x="133287" y="283252"/>
                </a:lnTo>
                <a:lnTo>
                  <a:pt x="159261" y="244484"/>
                </a:lnTo>
                <a:lnTo>
                  <a:pt x="187136" y="208068"/>
                </a:lnTo>
                <a:lnTo>
                  <a:pt x="216810" y="174133"/>
                </a:lnTo>
                <a:lnTo>
                  <a:pt x="248184" y="142810"/>
                </a:lnTo>
                <a:lnTo>
                  <a:pt x="281158" y="114230"/>
                </a:lnTo>
                <a:lnTo>
                  <a:pt x="315632" y="88523"/>
                </a:lnTo>
                <a:lnTo>
                  <a:pt x="351505" y="65821"/>
                </a:lnTo>
                <a:lnTo>
                  <a:pt x="388679" y="46253"/>
                </a:lnTo>
                <a:lnTo>
                  <a:pt x="427053" y="29950"/>
                </a:lnTo>
                <a:lnTo>
                  <a:pt x="466526" y="17042"/>
                </a:lnTo>
                <a:lnTo>
                  <a:pt x="507000" y="7661"/>
                </a:lnTo>
                <a:lnTo>
                  <a:pt x="548375" y="1937"/>
                </a:lnTo>
                <a:lnTo>
                  <a:pt x="590549" y="0"/>
                </a:lnTo>
                <a:lnTo>
                  <a:pt x="632724" y="1937"/>
                </a:lnTo>
                <a:lnTo>
                  <a:pt x="674098" y="7661"/>
                </a:lnTo>
                <a:lnTo>
                  <a:pt x="714572" y="17042"/>
                </a:lnTo>
                <a:lnTo>
                  <a:pt x="754046" y="29950"/>
                </a:lnTo>
                <a:lnTo>
                  <a:pt x="792420" y="46253"/>
                </a:lnTo>
                <a:lnTo>
                  <a:pt x="829594" y="65821"/>
                </a:lnTo>
                <a:lnTo>
                  <a:pt x="865467" y="88523"/>
                </a:lnTo>
                <a:lnTo>
                  <a:pt x="899941" y="114230"/>
                </a:lnTo>
                <a:lnTo>
                  <a:pt x="932915" y="142810"/>
                </a:lnTo>
                <a:lnTo>
                  <a:pt x="964289" y="174133"/>
                </a:lnTo>
                <a:lnTo>
                  <a:pt x="993963" y="208068"/>
                </a:lnTo>
                <a:lnTo>
                  <a:pt x="1021837" y="244484"/>
                </a:lnTo>
                <a:lnTo>
                  <a:pt x="1047812" y="283252"/>
                </a:lnTo>
                <a:lnTo>
                  <a:pt x="1071788" y="324241"/>
                </a:lnTo>
                <a:lnTo>
                  <a:pt x="1093664" y="367320"/>
                </a:lnTo>
                <a:lnTo>
                  <a:pt x="1113340" y="412358"/>
                </a:lnTo>
                <a:lnTo>
                  <a:pt x="1130718" y="459225"/>
                </a:lnTo>
                <a:lnTo>
                  <a:pt x="1145696" y="507790"/>
                </a:lnTo>
                <a:lnTo>
                  <a:pt x="1158175" y="557924"/>
                </a:lnTo>
                <a:lnTo>
                  <a:pt x="1168054" y="609494"/>
                </a:lnTo>
                <a:lnTo>
                  <a:pt x="1175235" y="662372"/>
                </a:lnTo>
                <a:lnTo>
                  <a:pt x="1179617" y="716425"/>
                </a:lnTo>
                <a:lnTo>
                  <a:pt x="1181099" y="771525"/>
                </a:lnTo>
                <a:lnTo>
                  <a:pt x="1179617" y="826624"/>
                </a:lnTo>
                <a:lnTo>
                  <a:pt x="1175235" y="880677"/>
                </a:lnTo>
                <a:lnTo>
                  <a:pt x="1168054" y="933555"/>
                </a:lnTo>
                <a:lnTo>
                  <a:pt x="1158175" y="985125"/>
                </a:lnTo>
                <a:lnTo>
                  <a:pt x="1145696" y="1035259"/>
                </a:lnTo>
                <a:lnTo>
                  <a:pt x="1130718" y="1083824"/>
                </a:lnTo>
                <a:lnTo>
                  <a:pt x="1113340" y="1130691"/>
                </a:lnTo>
                <a:lnTo>
                  <a:pt x="1093664" y="1175729"/>
                </a:lnTo>
                <a:lnTo>
                  <a:pt x="1071788" y="1218808"/>
                </a:lnTo>
                <a:lnTo>
                  <a:pt x="1047812" y="1259797"/>
                </a:lnTo>
                <a:lnTo>
                  <a:pt x="1021837" y="1298565"/>
                </a:lnTo>
                <a:lnTo>
                  <a:pt x="993963" y="1334981"/>
                </a:lnTo>
                <a:lnTo>
                  <a:pt x="964289" y="1368916"/>
                </a:lnTo>
                <a:lnTo>
                  <a:pt x="932915" y="1400239"/>
                </a:lnTo>
                <a:lnTo>
                  <a:pt x="899941" y="1428819"/>
                </a:lnTo>
                <a:lnTo>
                  <a:pt x="865467" y="1454526"/>
                </a:lnTo>
                <a:lnTo>
                  <a:pt x="829594" y="1477228"/>
                </a:lnTo>
                <a:lnTo>
                  <a:pt x="792420" y="1496796"/>
                </a:lnTo>
                <a:lnTo>
                  <a:pt x="754046" y="1513099"/>
                </a:lnTo>
                <a:lnTo>
                  <a:pt x="714572" y="1526007"/>
                </a:lnTo>
                <a:lnTo>
                  <a:pt x="674098" y="1535388"/>
                </a:lnTo>
                <a:lnTo>
                  <a:pt x="632724" y="1541112"/>
                </a:lnTo>
                <a:lnTo>
                  <a:pt x="590549" y="1543050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708031" y="1351079"/>
            <a:ext cx="896619" cy="815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28575">
              <a:lnSpc>
                <a:spcPts val="2830"/>
              </a:lnSpc>
              <a:spcBef>
                <a:spcPts val="660"/>
              </a:spcBef>
            </a:pPr>
            <a:r>
              <a:rPr sz="2800" b="1" spc="-270" dirty="0">
                <a:solidFill>
                  <a:srgbClr val="F6F5F4"/>
                </a:solidFill>
                <a:latin typeface="Arial"/>
                <a:cs typeface="Arial"/>
              </a:rPr>
              <a:t>EXPE </a:t>
            </a:r>
            <a:r>
              <a:rPr sz="2800" b="1" spc="-765" dirty="0">
                <a:solidFill>
                  <a:srgbClr val="F6F5F4"/>
                </a:solidFill>
                <a:latin typeface="Arial"/>
                <a:cs typeface="Arial"/>
              </a:rPr>
              <a:t> </a:t>
            </a:r>
            <a:r>
              <a:rPr sz="2800" b="1" spc="-335" dirty="0">
                <a:solidFill>
                  <a:srgbClr val="F6F5F4"/>
                </a:solidFill>
                <a:latin typeface="Arial"/>
                <a:cs typeface="Arial"/>
              </a:rPr>
              <a:t>R</a:t>
            </a:r>
            <a:r>
              <a:rPr sz="2800" b="1" spc="-135" dirty="0">
                <a:solidFill>
                  <a:srgbClr val="F6F5F4"/>
                </a:solidFill>
                <a:latin typeface="Arial"/>
                <a:cs typeface="Arial"/>
              </a:rPr>
              <a:t>T</a:t>
            </a:r>
            <a:r>
              <a:rPr sz="2800" b="1" spc="-125" dirty="0">
                <a:solidFill>
                  <a:srgbClr val="F6F5F4"/>
                </a:solidFill>
                <a:latin typeface="Arial"/>
                <a:cs typeface="Arial"/>
              </a:rPr>
              <a:t>U</a:t>
            </a:r>
            <a:r>
              <a:rPr sz="2800" b="1" spc="-175" dirty="0">
                <a:solidFill>
                  <a:srgbClr val="F6F5F4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977274" y="463320"/>
            <a:ext cx="360045" cy="357505"/>
          </a:xfrm>
          <a:custGeom>
            <a:avLst/>
            <a:gdLst/>
            <a:ahLst/>
            <a:cxnLst/>
            <a:rect l="l" t="t" r="r" b="b"/>
            <a:pathLst>
              <a:path w="360044" h="357505">
                <a:moveTo>
                  <a:pt x="359448" y="299948"/>
                </a:moveTo>
                <a:lnTo>
                  <a:pt x="0" y="299948"/>
                </a:lnTo>
                <a:lnTo>
                  <a:pt x="0" y="357466"/>
                </a:lnTo>
                <a:lnTo>
                  <a:pt x="359448" y="357466"/>
                </a:lnTo>
                <a:lnTo>
                  <a:pt x="359448" y="299948"/>
                </a:lnTo>
                <a:close/>
              </a:path>
              <a:path w="360044" h="357505">
                <a:moveTo>
                  <a:pt x="359448" y="149974"/>
                </a:moveTo>
                <a:lnTo>
                  <a:pt x="0" y="149974"/>
                </a:lnTo>
                <a:lnTo>
                  <a:pt x="0" y="207492"/>
                </a:lnTo>
                <a:lnTo>
                  <a:pt x="359448" y="207492"/>
                </a:lnTo>
                <a:lnTo>
                  <a:pt x="359448" y="149974"/>
                </a:lnTo>
                <a:close/>
              </a:path>
              <a:path w="360044" h="357505">
                <a:moveTo>
                  <a:pt x="359448" y="0"/>
                </a:moveTo>
                <a:lnTo>
                  <a:pt x="0" y="0"/>
                </a:lnTo>
                <a:lnTo>
                  <a:pt x="0" y="57518"/>
                </a:lnTo>
                <a:lnTo>
                  <a:pt x="359448" y="57518"/>
                </a:lnTo>
                <a:lnTo>
                  <a:pt x="359448" y="0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7E7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5894" y="3267640"/>
            <a:ext cx="4619625" cy="4752975"/>
          </a:xfrm>
          <a:custGeom>
            <a:avLst/>
            <a:gdLst/>
            <a:ahLst/>
            <a:cxnLst/>
            <a:rect l="l" t="t" r="r" b="b"/>
            <a:pathLst>
              <a:path w="4619625" h="4752975">
                <a:moveTo>
                  <a:pt x="4251813" y="4752875"/>
                </a:moveTo>
                <a:lnTo>
                  <a:pt x="367811" y="4752875"/>
                </a:lnTo>
                <a:lnTo>
                  <a:pt x="321765" y="4749998"/>
                </a:lnTo>
                <a:lnTo>
                  <a:pt x="277400" y="4741601"/>
                </a:lnTo>
                <a:lnTo>
                  <a:pt x="235064" y="4728032"/>
                </a:lnTo>
                <a:lnTo>
                  <a:pt x="195107" y="4709639"/>
                </a:lnTo>
                <a:lnTo>
                  <a:pt x="157876" y="4686773"/>
                </a:lnTo>
                <a:lnTo>
                  <a:pt x="123719" y="4659782"/>
                </a:lnTo>
                <a:lnTo>
                  <a:pt x="92987" y="4629014"/>
                </a:lnTo>
                <a:lnTo>
                  <a:pt x="66026" y="4594819"/>
                </a:lnTo>
                <a:lnTo>
                  <a:pt x="43186" y="4557546"/>
                </a:lnTo>
                <a:lnTo>
                  <a:pt x="24815" y="4517543"/>
                </a:lnTo>
                <a:lnTo>
                  <a:pt x="11261" y="4475159"/>
                </a:lnTo>
                <a:lnTo>
                  <a:pt x="2873" y="4430744"/>
                </a:lnTo>
                <a:lnTo>
                  <a:pt x="0" y="4384646"/>
                </a:lnTo>
                <a:lnTo>
                  <a:pt x="0" y="368229"/>
                </a:lnTo>
                <a:lnTo>
                  <a:pt x="2873" y="322130"/>
                </a:lnTo>
                <a:lnTo>
                  <a:pt x="11261" y="277715"/>
                </a:lnTo>
                <a:lnTo>
                  <a:pt x="24815" y="235331"/>
                </a:lnTo>
                <a:lnTo>
                  <a:pt x="43186" y="195328"/>
                </a:lnTo>
                <a:lnTo>
                  <a:pt x="66026" y="158055"/>
                </a:lnTo>
                <a:lnTo>
                  <a:pt x="92987" y="123860"/>
                </a:lnTo>
                <a:lnTo>
                  <a:pt x="123719" y="93092"/>
                </a:lnTo>
                <a:lnTo>
                  <a:pt x="157876" y="66101"/>
                </a:lnTo>
                <a:lnTo>
                  <a:pt x="195107" y="43235"/>
                </a:lnTo>
                <a:lnTo>
                  <a:pt x="235064" y="24843"/>
                </a:lnTo>
                <a:lnTo>
                  <a:pt x="277400" y="11274"/>
                </a:lnTo>
                <a:lnTo>
                  <a:pt x="321765" y="2876"/>
                </a:lnTo>
                <a:lnTo>
                  <a:pt x="367811" y="0"/>
                </a:lnTo>
                <a:lnTo>
                  <a:pt x="4251813" y="0"/>
                </a:lnTo>
                <a:lnTo>
                  <a:pt x="4297859" y="2876"/>
                </a:lnTo>
                <a:lnTo>
                  <a:pt x="4342224" y="11274"/>
                </a:lnTo>
                <a:lnTo>
                  <a:pt x="4384560" y="24843"/>
                </a:lnTo>
                <a:lnTo>
                  <a:pt x="4424517" y="43235"/>
                </a:lnTo>
                <a:lnTo>
                  <a:pt x="4461748" y="66101"/>
                </a:lnTo>
                <a:lnTo>
                  <a:pt x="4495904" y="93092"/>
                </a:lnTo>
                <a:lnTo>
                  <a:pt x="4526637" y="123860"/>
                </a:lnTo>
                <a:lnTo>
                  <a:pt x="4553598" y="158055"/>
                </a:lnTo>
                <a:lnTo>
                  <a:pt x="4576438" y="195328"/>
                </a:lnTo>
                <a:lnTo>
                  <a:pt x="4594809" y="235331"/>
                </a:lnTo>
                <a:lnTo>
                  <a:pt x="4608363" y="277715"/>
                </a:lnTo>
                <a:lnTo>
                  <a:pt x="4616751" y="322130"/>
                </a:lnTo>
                <a:lnTo>
                  <a:pt x="4619624" y="368229"/>
                </a:lnTo>
                <a:lnTo>
                  <a:pt x="4619624" y="4384646"/>
                </a:lnTo>
                <a:lnTo>
                  <a:pt x="4616751" y="4430744"/>
                </a:lnTo>
                <a:lnTo>
                  <a:pt x="4608363" y="4475159"/>
                </a:lnTo>
                <a:lnTo>
                  <a:pt x="4594809" y="4517543"/>
                </a:lnTo>
                <a:lnTo>
                  <a:pt x="4576438" y="4557546"/>
                </a:lnTo>
                <a:lnTo>
                  <a:pt x="4553598" y="4594819"/>
                </a:lnTo>
                <a:lnTo>
                  <a:pt x="4526637" y="4629014"/>
                </a:lnTo>
                <a:lnTo>
                  <a:pt x="4495904" y="4659782"/>
                </a:lnTo>
                <a:lnTo>
                  <a:pt x="4461748" y="4686773"/>
                </a:lnTo>
                <a:lnTo>
                  <a:pt x="4424517" y="4709639"/>
                </a:lnTo>
                <a:lnTo>
                  <a:pt x="4384560" y="4728032"/>
                </a:lnTo>
                <a:lnTo>
                  <a:pt x="4342224" y="4741601"/>
                </a:lnTo>
                <a:lnTo>
                  <a:pt x="4297859" y="4749998"/>
                </a:lnTo>
                <a:lnTo>
                  <a:pt x="4251813" y="4752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3447" y="3267640"/>
            <a:ext cx="4619625" cy="4752975"/>
          </a:xfrm>
          <a:custGeom>
            <a:avLst/>
            <a:gdLst/>
            <a:ahLst/>
            <a:cxnLst/>
            <a:rect l="l" t="t" r="r" b="b"/>
            <a:pathLst>
              <a:path w="4619625" h="4752975">
                <a:moveTo>
                  <a:pt x="4251813" y="4752875"/>
                </a:moveTo>
                <a:lnTo>
                  <a:pt x="367811" y="4752875"/>
                </a:lnTo>
                <a:lnTo>
                  <a:pt x="321765" y="4749998"/>
                </a:lnTo>
                <a:lnTo>
                  <a:pt x="277400" y="4741601"/>
                </a:lnTo>
                <a:lnTo>
                  <a:pt x="235064" y="4728032"/>
                </a:lnTo>
                <a:lnTo>
                  <a:pt x="195107" y="4709639"/>
                </a:lnTo>
                <a:lnTo>
                  <a:pt x="157876" y="4686773"/>
                </a:lnTo>
                <a:lnTo>
                  <a:pt x="123719" y="4659782"/>
                </a:lnTo>
                <a:lnTo>
                  <a:pt x="92987" y="4629014"/>
                </a:lnTo>
                <a:lnTo>
                  <a:pt x="66026" y="4594819"/>
                </a:lnTo>
                <a:lnTo>
                  <a:pt x="43186" y="4557546"/>
                </a:lnTo>
                <a:lnTo>
                  <a:pt x="24815" y="4517543"/>
                </a:lnTo>
                <a:lnTo>
                  <a:pt x="11261" y="4475159"/>
                </a:lnTo>
                <a:lnTo>
                  <a:pt x="2873" y="4430744"/>
                </a:lnTo>
                <a:lnTo>
                  <a:pt x="0" y="4384646"/>
                </a:lnTo>
                <a:lnTo>
                  <a:pt x="0" y="368229"/>
                </a:lnTo>
                <a:lnTo>
                  <a:pt x="2873" y="322130"/>
                </a:lnTo>
                <a:lnTo>
                  <a:pt x="11261" y="277715"/>
                </a:lnTo>
                <a:lnTo>
                  <a:pt x="24815" y="235331"/>
                </a:lnTo>
                <a:lnTo>
                  <a:pt x="43186" y="195328"/>
                </a:lnTo>
                <a:lnTo>
                  <a:pt x="66026" y="158055"/>
                </a:lnTo>
                <a:lnTo>
                  <a:pt x="92987" y="123860"/>
                </a:lnTo>
                <a:lnTo>
                  <a:pt x="123719" y="93092"/>
                </a:lnTo>
                <a:lnTo>
                  <a:pt x="157876" y="66101"/>
                </a:lnTo>
                <a:lnTo>
                  <a:pt x="195107" y="43235"/>
                </a:lnTo>
                <a:lnTo>
                  <a:pt x="235064" y="24843"/>
                </a:lnTo>
                <a:lnTo>
                  <a:pt x="277400" y="11274"/>
                </a:lnTo>
                <a:lnTo>
                  <a:pt x="321765" y="2876"/>
                </a:lnTo>
                <a:lnTo>
                  <a:pt x="367811" y="0"/>
                </a:lnTo>
                <a:lnTo>
                  <a:pt x="4251813" y="0"/>
                </a:lnTo>
                <a:lnTo>
                  <a:pt x="4297859" y="2876"/>
                </a:lnTo>
                <a:lnTo>
                  <a:pt x="4342224" y="11274"/>
                </a:lnTo>
                <a:lnTo>
                  <a:pt x="4384560" y="24843"/>
                </a:lnTo>
                <a:lnTo>
                  <a:pt x="4424517" y="43235"/>
                </a:lnTo>
                <a:lnTo>
                  <a:pt x="4461748" y="66101"/>
                </a:lnTo>
                <a:lnTo>
                  <a:pt x="4495904" y="93092"/>
                </a:lnTo>
                <a:lnTo>
                  <a:pt x="4526637" y="123860"/>
                </a:lnTo>
                <a:lnTo>
                  <a:pt x="4553598" y="158055"/>
                </a:lnTo>
                <a:lnTo>
                  <a:pt x="4576438" y="195328"/>
                </a:lnTo>
                <a:lnTo>
                  <a:pt x="4594809" y="235331"/>
                </a:lnTo>
                <a:lnTo>
                  <a:pt x="4608363" y="277715"/>
                </a:lnTo>
                <a:lnTo>
                  <a:pt x="4616751" y="322130"/>
                </a:lnTo>
                <a:lnTo>
                  <a:pt x="4619624" y="368229"/>
                </a:lnTo>
                <a:lnTo>
                  <a:pt x="4619624" y="4384646"/>
                </a:lnTo>
                <a:lnTo>
                  <a:pt x="4616751" y="4430744"/>
                </a:lnTo>
                <a:lnTo>
                  <a:pt x="4608363" y="4475159"/>
                </a:lnTo>
                <a:lnTo>
                  <a:pt x="4594809" y="4517543"/>
                </a:lnTo>
                <a:lnTo>
                  <a:pt x="4576438" y="4557546"/>
                </a:lnTo>
                <a:lnTo>
                  <a:pt x="4553598" y="4594819"/>
                </a:lnTo>
                <a:lnTo>
                  <a:pt x="4526637" y="4629014"/>
                </a:lnTo>
                <a:lnTo>
                  <a:pt x="4495904" y="4659782"/>
                </a:lnTo>
                <a:lnTo>
                  <a:pt x="4461748" y="4686773"/>
                </a:lnTo>
                <a:lnTo>
                  <a:pt x="4424517" y="4709639"/>
                </a:lnTo>
                <a:lnTo>
                  <a:pt x="4384560" y="4728032"/>
                </a:lnTo>
                <a:lnTo>
                  <a:pt x="4342224" y="4741601"/>
                </a:lnTo>
                <a:lnTo>
                  <a:pt x="4297859" y="4749998"/>
                </a:lnTo>
                <a:lnTo>
                  <a:pt x="4251813" y="4752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20999" y="3267640"/>
            <a:ext cx="4619625" cy="4752975"/>
          </a:xfrm>
          <a:custGeom>
            <a:avLst/>
            <a:gdLst/>
            <a:ahLst/>
            <a:cxnLst/>
            <a:rect l="l" t="t" r="r" b="b"/>
            <a:pathLst>
              <a:path w="4619625" h="4752975">
                <a:moveTo>
                  <a:pt x="4251813" y="4752875"/>
                </a:moveTo>
                <a:lnTo>
                  <a:pt x="367811" y="4752875"/>
                </a:lnTo>
                <a:lnTo>
                  <a:pt x="321765" y="4749998"/>
                </a:lnTo>
                <a:lnTo>
                  <a:pt x="277400" y="4741601"/>
                </a:lnTo>
                <a:lnTo>
                  <a:pt x="235064" y="4728032"/>
                </a:lnTo>
                <a:lnTo>
                  <a:pt x="195107" y="4709639"/>
                </a:lnTo>
                <a:lnTo>
                  <a:pt x="157876" y="4686773"/>
                </a:lnTo>
                <a:lnTo>
                  <a:pt x="123719" y="4659782"/>
                </a:lnTo>
                <a:lnTo>
                  <a:pt x="92987" y="4629014"/>
                </a:lnTo>
                <a:lnTo>
                  <a:pt x="66026" y="4594819"/>
                </a:lnTo>
                <a:lnTo>
                  <a:pt x="43186" y="4557546"/>
                </a:lnTo>
                <a:lnTo>
                  <a:pt x="24815" y="4517543"/>
                </a:lnTo>
                <a:lnTo>
                  <a:pt x="11261" y="4475159"/>
                </a:lnTo>
                <a:lnTo>
                  <a:pt x="2873" y="4430744"/>
                </a:lnTo>
                <a:lnTo>
                  <a:pt x="0" y="4384646"/>
                </a:lnTo>
                <a:lnTo>
                  <a:pt x="0" y="368229"/>
                </a:lnTo>
                <a:lnTo>
                  <a:pt x="2873" y="322130"/>
                </a:lnTo>
                <a:lnTo>
                  <a:pt x="11261" y="277715"/>
                </a:lnTo>
                <a:lnTo>
                  <a:pt x="24815" y="235331"/>
                </a:lnTo>
                <a:lnTo>
                  <a:pt x="43186" y="195328"/>
                </a:lnTo>
                <a:lnTo>
                  <a:pt x="66026" y="158055"/>
                </a:lnTo>
                <a:lnTo>
                  <a:pt x="92987" y="123860"/>
                </a:lnTo>
                <a:lnTo>
                  <a:pt x="123719" y="93092"/>
                </a:lnTo>
                <a:lnTo>
                  <a:pt x="157876" y="66101"/>
                </a:lnTo>
                <a:lnTo>
                  <a:pt x="195107" y="43235"/>
                </a:lnTo>
                <a:lnTo>
                  <a:pt x="235064" y="24843"/>
                </a:lnTo>
                <a:lnTo>
                  <a:pt x="277400" y="11274"/>
                </a:lnTo>
                <a:lnTo>
                  <a:pt x="321765" y="2876"/>
                </a:lnTo>
                <a:lnTo>
                  <a:pt x="367811" y="0"/>
                </a:lnTo>
                <a:lnTo>
                  <a:pt x="4251813" y="0"/>
                </a:lnTo>
                <a:lnTo>
                  <a:pt x="4297859" y="2876"/>
                </a:lnTo>
                <a:lnTo>
                  <a:pt x="4342224" y="11274"/>
                </a:lnTo>
                <a:lnTo>
                  <a:pt x="4384560" y="24843"/>
                </a:lnTo>
                <a:lnTo>
                  <a:pt x="4424517" y="43235"/>
                </a:lnTo>
                <a:lnTo>
                  <a:pt x="4461748" y="66101"/>
                </a:lnTo>
                <a:lnTo>
                  <a:pt x="4495904" y="93092"/>
                </a:lnTo>
                <a:lnTo>
                  <a:pt x="4526637" y="123860"/>
                </a:lnTo>
                <a:lnTo>
                  <a:pt x="4553598" y="158055"/>
                </a:lnTo>
                <a:lnTo>
                  <a:pt x="4576438" y="195328"/>
                </a:lnTo>
                <a:lnTo>
                  <a:pt x="4594809" y="235331"/>
                </a:lnTo>
                <a:lnTo>
                  <a:pt x="4608363" y="277715"/>
                </a:lnTo>
                <a:lnTo>
                  <a:pt x="4616751" y="322130"/>
                </a:lnTo>
                <a:lnTo>
                  <a:pt x="4619624" y="368229"/>
                </a:lnTo>
                <a:lnTo>
                  <a:pt x="4619624" y="4384646"/>
                </a:lnTo>
                <a:lnTo>
                  <a:pt x="4616751" y="4430744"/>
                </a:lnTo>
                <a:lnTo>
                  <a:pt x="4608363" y="4475159"/>
                </a:lnTo>
                <a:lnTo>
                  <a:pt x="4594809" y="4517543"/>
                </a:lnTo>
                <a:lnTo>
                  <a:pt x="4576438" y="4557546"/>
                </a:lnTo>
                <a:lnTo>
                  <a:pt x="4553598" y="4594819"/>
                </a:lnTo>
                <a:lnTo>
                  <a:pt x="4526637" y="4629014"/>
                </a:lnTo>
                <a:lnTo>
                  <a:pt x="4495904" y="4659782"/>
                </a:lnTo>
                <a:lnTo>
                  <a:pt x="4461748" y="4686773"/>
                </a:lnTo>
                <a:lnTo>
                  <a:pt x="4424517" y="4709639"/>
                </a:lnTo>
                <a:lnTo>
                  <a:pt x="4384560" y="4728032"/>
                </a:lnTo>
                <a:lnTo>
                  <a:pt x="4342224" y="4741601"/>
                </a:lnTo>
                <a:lnTo>
                  <a:pt x="4297859" y="4749998"/>
                </a:lnTo>
                <a:lnTo>
                  <a:pt x="4251813" y="4752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3194" y="415800"/>
            <a:ext cx="13766165" cy="18275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580"/>
              </a:lnSpc>
              <a:spcBef>
                <a:spcPts val="635"/>
              </a:spcBef>
            </a:pPr>
            <a:r>
              <a:rPr sz="4200" spc="-280" dirty="0">
                <a:solidFill>
                  <a:srgbClr val="000000"/>
                </a:solidFill>
              </a:rPr>
              <a:t>Види </a:t>
            </a:r>
            <a:r>
              <a:rPr sz="4200" spc="-145" dirty="0">
                <a:solidFill>
                  <a:srgbClr val="000000"/>
                </a:solidFill>
              </a:rPr>
              <a:t>експертиз </a:t>
            </a:r>
            <a:r>
              <a:rPr sz="4200" spc="-240" dirty="0">
                <a:solidFill>
                  <a:srgbClr val="000000"/>
                </a:solidFill>
              </a:rPr>
              <a:t>в </a:t>
            </a:r>
            <a:r>
              <a:rPr sz="4200" spc="-165" dirty="0">
                <a:solidFill>
                  <a:srgbClr val="000000"/>
                </a:solidFill>
              </a:rPr>
              <a:t>яких </a:t>
            </a:r>
            <a:r>
              <a:rPr sz="4200" spc="-200" dirty="0">
                <a:solidFill>
                  <a:srgbClr val="000000"/>
                </a:solidFill>
              </a:rPr>
              <a:t>можуть </a:t>
            </a:r>
            <a:r>
              <a:rPr sz="4200" spc="-160" dirty="0">
                <a:solidFill>
                  <a:srgbClr val="000000"/>
                </a:solidFill>
              </a:rPr>
              <a:t>бути </a:t>
            </a:r>
            <a:r>
              <a:rPr sz="4200" spc="-175" dirty="0">
                <a:solidFill>
                  <a:srgbClr val="000000"/>
                </a:solidFill>
              </a:rPr>
              <a:t>залучені </a:t>
            </a:r>
            <a:r>
              <a:rPr sz="4200" spc="-254" dirty="0">
                <a:solidFill>
                  <a:srgbClr val="000000"/>
                </a:solidFill>
              </a:rPr>
              <a:t>фахівці- </a:t>
            </a:r>
            <a:r>
              <a:rPr sz="4200" spc="-250" dirty="0">
                <a:solidFill>
                  <a:srgbClr val="000000"/>
                </a:solidFill>
              </a:rPr>
              <a:t> </a:t>
            </a:r>
            <a:r>
              <a:rPr sz="4200" spc="-175" dirty="0">
                <a:solidFill>
                  <a:srgbClr val="000000"/>
                </a:solidFill>
              </a:rPr>
              <a:t>науковці</a:t>
            </a:r>
            <a:r>
              <a:rPr sz="4200" spc="484" dirty="0">
                <a:solidFill>
                  <a:srgbClr val="000000"/>
                </a:solidFill>
              </a:rPr>
              <a:t> </a:t>
            </a:r>
            <a:r>
              <a:rPr sz="4200" spc="-65" dirty="0">
                <a:solidFill>
                  <a:srgbClr val="000000"/>
                </a:solidFill>
              </a:rPr>
              <a:t>та</a:t>
            </a:r>
            <a:r>
              <a:rPr sz="4200" spc="-405" dirty="0">
                <a:solidFill>
                  <a:srgbClr val="000000"/>
                </a:solidFill>
              </a:rPr>
              <a:t> </a:t>
            </a:r>
            <a:r>
              <a:rPr sz="4200" spc="-185" dirty="0">
                <a:solidFill>
                  <a:srgbClr val="000000"/>
                </a:solidFill>
              </a:rPr>
              <a:t>лабораторні</a:t>
            </a:r>
            <a:r>
              <a:rPr sz="4200" spc="-400" dirty="0">
                <a:solidFill>
                  <a:srgbClr val="000000"/>
                </a:solidFill>
              </a:rPr>
              <a:t> </a:t>
            </a:r>
            <a:r>
              <a:rPr sz="4200" spc="-165" dirty="0">
                <a:solidFill>
                  <a:srgbClr val="000000"/>
                </a:solidFill>
              </a:rPr>
              <a:t>потужності</a:t>
            </a:r>
            <a:r>
              <a:rPr sz="4200" spc="-400" dirty="0">
                <a:solidFill>
                  <a:srgbClr val="000000"/>
                </a:solidFill>
              </a:rPr>
              <a:t> </a:t>
            </a:r>
            <a:r>
              <a:rPr sz="4200" spc="-160" dirty="0">
                <a:solidFill>
                  <a:srgbClr val="000000"/>
                </a:solidFill>
              </a:rPr>
              <a:t>центру</a:t>
            </a:r>
            <a:r>
              <a:rPr sz="4200" spc="-405" dirty="0">
                <a:solidFill>
                  <a:srgbClr val="000000"/>
                </a:solidFill>
              </a:rPr>
              <a:t> </a:t>
            </a:r>
            <a:r>
              <a:rPr sz="4200" spc="-145" dirty="0">
                <a:solidFill>
                  <a:srgbClr val="000000"/>
                </a:solidFill>
              </a:rPr>
              <a:t>незалежних </a:t>
            </a:r>
            <a:r>
              <a:rPr sz="4200" spc="-1150" dirty="0">
                <a:solidFill>
                  <a:srgbClr val="000000"/>
                </a:solidFill>
              </a:rPr>
              <a:t> </a:t>
            </a:r>
            <a:r>
              <a:rPr sz="4200" spc="-160" dirty="0">
                <a:solidFill>
                  <a:srgbClr val="000000"/>
                </a:solidFill>
              </a:rPr>
              <a:t>експертиз:</a:t>
            </a:r>
            <a:endParaRPr sz="4200"/>
          </a:p>
        </p:txBody>
      </p:sp>
      <p:sp>
        <p:nvSpPr>
          <p:cNvPr id="7" name="object 7"/>
          <p:cNvSpPr txBox="1"/>
          <p:nvPr/>
        </p:nvSpPr>
        <p:spPr>
          <a:xfrm>
            <a:off x="2424989" y="3946635"/>
            <a:ext cx="287591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4525" marR="5080" indent="-632460">
              <a:lnSpc>
                <a:spcPct val="114599"/>
              </a:lnSpc>
              <a:spcBef>
                <a:spcPts val="100"/>
              </a:spcBef>
            </a:pPr>
            <a:r>
              <a:rPr sz="2400" spc="15" dirty="0">
                <a:latin typeface="Tahoma"/>
                <a:cs typeface="Tahoma"/>
              </a:rPr>
              <a:t>Інженерно-технічна  </a:t>
            </a:r>
            <a:r>
              <a:rPr sz="2400" spc="10" dirty="0">
                <a:latin typeface="Tahoma"/>
                <a:cs typeface="Tahoma"/>
              </a:rPr>
              <a:t>експертиза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8518" y="5159443"/>
            <a:ext cx="33039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latin typeface="Tahoma"/>
                <a:cs typeface="Tahoma"/>
              </a:rPr>
              <a:t>Економічна</a:t>
            </a:r>
            <a:r>
              <a:rPr sz="2400" spc="-125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експертиза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1984" y="6310675"/>
            <a:ext cx="2674147" cy="862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629" marR="5080" indent="-202565" algn="ctr">
              <a:lnSpc>
                <a:spcPct val="114599"/>
              </a:lnSpc>
              <a:spcBef>
                <a:spcPts val="100"/>
              </a:spcBef>
            </a:pPr>
            <a:r>
              <a:rPr sz="2400" spc="20" dirty="0" err="1" smtClean="0">
                <a:latin typeface="Tahoma"/>
                <a:cs typeface="Tahoma"/>
              </a:rPr>
              <a:t>Товарознавча</a:t>
            </a:r>
            <a:r>
              <a:rPr lang="uk-UA" sz="2400" spc="20" dirty="0">
                <a:latin typeface="Tahoma"/>
                <a:cs typeface="Tahoma"/>
              </a:rPr>
              <a:t> </a:t>
            </a:r>
            <a:r>
              <a:rPr sz="2400" spc="10" dirty="0" err="1" smtClean="0">
                <a:latin typeface="Tahoma"/>
                <a:cs typeface="Tahoma"/>
              </a:rPr>
              <a:t>експертиза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4664" y="3825441"/>
            <a:ext cx="365569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3075">
              <a:lnSpc>
                <a:spcPct val="114599"/>
              </a:lnSpc>
              <a:spcBef>
                <a:spcPts val="100"/>
              </a:spcBef>
            </a:pPr>
            <a:r>
              <a:rPr sz="2400" spc="10" dirty="0">
                <a:latin typeface="Tahoma"/>
                <a:cs typeface="Tahoma"/>
              </a:rPr>
              <a:t>Експертиза </a:t>
            </a:r>
            <a:r>
              <a:rPr sz="2400" spc="20" dirty="0">
                <a:latin typeface="Tahoma"/>
                <a:cs typeface="Tahoma"/>
              </a:rPr>
              <a:t>у </a:t>
            </a:r>
            <a:r>
              <a:rPr sz="2400" spc="-10" dirty="0">
                <a:latin typeface="Tahoma"/>
                <a:cs typeface="Tahoma"/>
              </a:rPr>
              <a:t>сфері 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інтелектуальної</a:t>
            </a:r>
            <a:r>
              <a:rPr sz="2400" spc="-120" dirty="0">
                <a:latin typeface="Tahoma"/>
                <a:cs typeface="Tahoma"/>
              </a:rPr>
              <a:t> </a:t>
            </a:r>
            <a:r>
              <a:rPr sz="2400" spc="25" dirty="0">
                <a:latin typeface="Tahoma"/>
                <a:cs typeface="Tahoma"/>
              </a:rPr>
              <a:t>власності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8568" y="5335950"/>
            <a:ext cx="2578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ahoma"/>
                <a:cs typeface="Tahoma"/>
              </a:rPr>
              <a:t>Митна</a:t>
            </a:r>
            <a:r>
              <a:rPr sz="2400" spc="-150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експертиза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70212" y="6319620"/>
            <a:ext cx="249618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659" marR="5080" indent="-442595">
              <a:lnSpc>
                <a:spcPct val="114599"/>
              </a:lnSpc>
              <a:spcBef>
                <a:spcPts val="100"/>
              </a:spcBef>
            </a:pPr>
            <a:r>
              <a:rPr sz="2400" spc="10" dirty="0">
                <a:latin typeface="Tahoma"/>
                <a:cs typeface="Tahoma"/>
              </a:rPr>
              <a:t>Мистецтвознавча  експертиза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35757" y="3890935"/>
            <a:ext cx="3084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latin typeface="Tahoma"/>
                <a:cs typeface="Tahoma"/>
              </a:rPr>
              <a:t>Військова</a:t>
            </a:r>
            <a:r>
              <a:rPr sz="2400" spc="-120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експертиза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48914" y="4694520"/>
            <a:ext cx="3420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latin typeface="Tahoma"/>
                <a:cs typeface="Tahoma"/>
              </a:rPr>
              <a:t>Гемологічна</a:t>
            </a:r>
            <a:r>
              <a:rPr sz="2400" spc="-135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експертиза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88271" y="5585990"/>
            <a:ext cx="3541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latin typeface="Tahoma"/>
                <a:cs typeface="Tahoma"/>
              </a:rPr>
              <a:t>Ветеринарна</a:t>
            </a:r>
            <a:r>
              <a:rPr sz="2400" spc="-114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експертиза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32733" y="6567082"/>
            <a:ext cx="32524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3119" marR="5080" indent="-821055">
              <a:lnSpc>
                <a:spcPct val="114599"/>
              </a:lnSpc>
              <a:spcBef>
                <a:spcPts val="100"/>
              </a:spcBef>
            </a:pPr>
            <a:r>
              <a:rPr sz="2400" spc="20" dirty="0">
                <a:latin typeface="Tahoma"/>
                <a:cs typeface="Tahoma"/>
              </a:rPr>
              <a:t>Історико-археологічна  </a:t>
            </a:r>
            <a:r>
              <a:rPr sz="2400" spc="10" dirty="0">
                <a:latin typeface="Tahoma"/>
                <a:cs typeface="Tahoma"/>
              </a:rPr>
              <a:t>експертиза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70366" y="3936521"/>
            <a:ext cx="495300" cy="476250"/>
          </a:xfrm>
          <a:custGeom>
            <a:avLst/>
            <a:gdLst/>
            <a:ahLst/>
            <a:cxnLst/>
            <a:rect l="l" t="t" r="r" b="b"/>
            <a:pathLst>
              <a:path w="495300" h="476250">
                <a:moveTo>
                  <a:pt x="247650" y="476249"/>
                </a:moveTo>
                <a:lnTo>
                  <a:pt x="197739" y="471412"/>
                </a:lnTo>
                <a:lnTo>
                  <a:pt x="151253" y="457536"/>
                </a:lnTo>
                <a:lnTo>
                  <a:pt x="109186" y="435581"/>
                </a:lnTo>
                <a:lnTo>
                  <a:pt x="72535" y="406504"/>
                </a:lnTo>
                <a:lnTo>
                  <a:pt x="42294" y="371262"/>
                </a:lnTo>
                <a:lnTo>
                  <a:pt x="19461" y="330813"/>
                </a:lnTo>
                <a:lnTo>
                  <a:pt x="5031" y="286115"/>
                </a:lnTo>
                <a:lnTo>
                  <a:pt x="0" y="238124"/>
                </a:lnTo>
                <a:lnTo>
                  <a:pt x="5031" y="190134"/>
                </a:lnTo>
                <a:lnTo>
                  <a:pt x="19461" y="145435"/>
                </a:lnTo>
                <a:lnTo>
                  <a:pt x="42294" y="104987"/>
                </a:lnTo>
                <a:lnTo>
                  <a:pt x="72535" y="69745"/>
                </a:lnTo>
                <a:lnTo>
                  <a:pt x="109186" y="40668"/>
                </a:lnTo>
                <a:lnTo>
                  <a:pt x="151253" y="18713"/>
                </a:lnTo>
                <a:lnTo>
                  <a:pt x="197739" y="4837"/>
                </a:lnTo>
                <a:lnTo>
                  <a:pt x="247650" y="0"/>
                </a:lnTo>
                <a:lnTo>
                  <a:pt x="297560" y="4837"/>
                </a:lnTo>
                <a:lnTo>
                  <a:pt x="344046" y="18713"/>
                </a:lnTo>
                <a:lnTo>
                  <a:pt x="386113" y="40668"/>
                </a:lnTo>
                <a:lnTo>
                  <a:pt x="422765" y="69745"/>
                </a:lnTo>
                <a:lnTo>
                  <a:pt x="453005" y="104987"/>
                </a:lnTo>
                <a:lnTo>
                  <a:pt x="475838" y="145435"/>
                </a:lnTo>
                <a:lnTo>
                  <a:pt x="490268" y="190134"/>
                </a:lnTo>
                <a:lnTo>
                  <a:pt x="495300" y="238124"/>
                </a:lnTo>
                <a:lnTo>
                  <a:pt x="490268" y="286115"/>
                </a:lnTo>
                <a:lnTo>
                  <a:pt x="475838" y="330813"/>
                </a:lnTo>
                <a:lnTo>
                  <a:pt x="453005" y="371262"/>
                </a:lnTo>
                <a:lnTo>
                  <a:pt x="422765" y="406504"/>
                </a:lnTo>
                <a:lnTo>
                  <a:pt x="386113" y="435581"/>
                </a:lnTo>
                <a:lnTo>
                  <a:pt x="344046" y="457536"/>
                </a:lnTo>
                <a:lnTo>
                  <a:pt x="297560" y="471412"/>
                </a:lnTo>
                <a:lnTo>
                  <a:pt x="247650" y="47624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77665" y="3857035"/>
            <a:ext cx="495300" cy="476250"/>
          </a:xfrm>
          <a:custGeom>
            <a:avLst/>
            <a:gdLst/>
            <a:ahLst/>
            <a:cxnLst/>
            <a:rect l="l" t="t" r="r" b="b"/>
            <a:pathLst>
              <a:path w="495300" h="476250">
                <a:moveTo>
                  <a:pt x="247650" y="476249"/>
                </a:moveTo>
                <a:lnTo>
                  <a:pt x="197739" y="471412"/>
                </a:lnTo>
                <a:lnTo>
                  <a:pt x="151253" y="457536"/>
                </a:lnTo>
                <a:lnTo>
                  <a:pt x="109186" y="435581"/>
                </a:lnTo>
                <a:lnTo>
                  <a:pt x="72535" y="406504"/>
                </a:lnTo>
                <a:lnTo>
                  <a:pt x="42294" y="371262"/>
                </a:lnTo>
                <a:lnTo>
                  <a:pt x="19461" y="330813"/>
                </a:lnTo>
                <a:lnTo>
                  <a:pt x="5031" y="286115"/>
                </a:lnTo>
                <a:lnTo>
                  <a:pt x="0" y="238124"/>
                </a:lnTo>
                <a:lnTo>
                  <a:pt x="5031" y="190134"/>
                </a:lnTo>
                <a:lnTo>
                  <a:pt x="19461" y="145435"/>
                </a:lnTo>
                <a:lnTo>
                  <a:pt x="42294" y="104987"/>
                </a:lnTo>
                <a:lnTo>
                  <a:pt x="72535" y="69745"/>
                </a:lnTo>
                <a:lnTo>
                  <a:pt x="109186" y="40668"/>
                </a:lnTo>
                <a:lnTo>
                  <a:pt x="151253" y="18713"/>
                </a:lnTo>
                <a:lnTo>
                  <a:pt x="197739" y="4837"/>
                </a:lnTo>
                <a:lnTo>
                  <a:pt x="247650" y="0"/>
                </a:lnTo>
                <a:lnTo>
                  <a:pt x="297560" y="4837"/>
                </a:lnTo>
                <a:lnTo>
                  <a:pt x="344046" y="18713"/>
                </a:lnTo>
                <a:lnTo>
                  <a:pt x="386113" y="40668"/>
                </a:lnTo>
                <a:lnTo>
                  <a:pt x="422765" y="69745"/>
                </a:lnTo>
                <a:lnTo>
                  <a:pt x="453005" y="104987"/>
                </a:lnTo>
                <a:lnTo>
                  <a:pt x="475838" y="145435"/>
                </a:lnTo>
                <a:lnTo>
                  <a:pt x="490268" y="190134"/>
                </a:lnTo>
                <a:lnTo>
                  <a:pt x="495300" y="238124"/>
                </a:lnTo>
                <a:lnTo>
                  <a:pt x="490268" y="286115"/>
                </a:lnTo>
                <a:lnTo>
                  <a:pt x="475838" y="330813"/>
                </a:lnTo>
                <a:lnTo>
                  <a:pt x="453005" y="371262"/>
                </a:lnTo>
                <a:lnTo>
                  <a:pt x="422765" y="406504"/>
                </a:lnTo>
                <a:lnTo>
                  <a:pt x="386113" y="435581"/>
                </a:lnTo>
                <a:lnTo>
                  <a:pt x="344046" y="457536"/>
                </a:lnTo>
                <a:lnTo>
                  <a:pt x="297560" y="471412"/>
                </a:lnTo>
                <a:lnTo>
                  <a:pt x="247650" y="47624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0366" y="6310675"/>
            <a:ext cx="495300" cy="476250"/>
          </a:xfrm>
          <a:custGeom>
            <a:avLst/>
            <a:gdLst/>
            <a:ahLst/>
            <a:cxnLst/>
            <a:rect l="l" t="t" r="r" b="b"/>
            <a:pathLst>
              <a:path w="495300" h="476250">
                <a:moveTo>
                  <a:pt x="247650" y="476249"/>
                </a:moveTo>
                <a:lnTo>
                  <a:pt x="197739" y="471412"/>
                </a:lnTo>
                <a:lnTo>
                  <a:pt x="151253" y="457536"/>
                </a:lnTo>
                <a:lnTo>
                  <a:pt x="109186" y="435581"/>
                </a:lnTo>
                <a:lnTo>
                  <a:pt x="72535" y="406504"/>
                </a:lnTo>
                <a:lnTo>
                  <a:pt x="42294" y="371262"/>
                </a:lnTo>
                <a:lnTo>
                  <a:pt x="19461" y="330813"/>
                </a:lnTo>
                <a:lnTo>
                  <a:pt x="5031" y="286115"/>
                </a:lnTo>
                <a:lnTo>
                  <a:pt x="0" y="238124"/>
                </a:lnTo>
                <a:lnTo>
                  <a:pt x="5031" y="190134"/>
                </a:lnTo>
                <a:lnTo>
                  <a:pt x="19461" y="145435"/>
                </a:lnTo>
                <a:lnTo>
                  <a:pt x="42294" y="104987"/>
                </a:lnTo>
                <a:lnTo>
                  <a:pt x="72535" y="69745"/>
                </a:lnTo>
                <a:lnTo>
                  <a:pt x="109186" y="40668"/>
                </a:lnTo>
                <a:lnTo>
                  <a:pt x="151253" y="18713"/>
                </a:lnTo>
                <a:lnTo>
                  <a:pt x="197739" y="4837"/>
                </a:lnTo>
                <a:lnTo>
                  <a:pt x="247650" y="0"/>
                </a:lnTo>
                <a:lnTo>
                  <a:pt x="297560" y="4837"/>
                </a:lnTo>
                <a:lnTo>
                  <a:pt x="344046" y="18713"/>
                </a:lnTo>
                <a:lnTo>
                  <a:pt x="386113" y="40668"/>
                </a:lnTo>
                <a:lnTo>
                  <a:pt x="422765" y="69745"/>
                </a:lnTo>
                <a:lnTo>
                  <a:pt x="453005" y="104987"/>
                </a:lnTo>
                <a:lnTo>
                  <a:pt x="475838" y="145435"/>
                </a:lnTo>
                <a:lnTo>
                  <a:pt x="490268" y="190134"/>
                </a:lnTo>
                <a:lnTo>
                  <a:pt x="495300" y="238124"/>
                </a:lnTo>
                <a:lnTo>
                  <a:pt x="490268" y="286115"/>
                </a:lnTo>
                <a:lnTo>
                  <a:pt x="475838" y="330813"/>
                </a:lnTo>
                <a:lnTo>
                  <a:pt x="453005" y="371262"/>
                </a:lnTo>
                <a:lnTo>
                  <a:pt x="422765" y="406504"/>
                </a:lnTo>
                <a:lnTo>
                  <a:pt x="386113" y="435581"/>
                </a:lnTo>
                <a:lnTo>
                  <a:pt x="344046" y="457536"/>
                </a:lnTo>
                <a:lnTo>
                  <a:pt x="297560" y="471412"/>
                </a:lnTo>
                <a:lnTo>
                  <a:pt x="247650" y="47624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0366" y="5163341"/>
            <a:ext cx="495300" cy="476250"/>
          </a:xfrm>
          <a:custGeom>
            <a:avLst/>
            <a:gdLst/>
            <a:ahLst/>
            <a:cxnLst/>
            <a:rect l="l" t="t" r="r" b="b"/>
            <a:pathLst>
              <a:path w="495300" h="476250">
                <a:moveTo>
                  <a:pt x="247650" y="476249"/>
                </a:moveTo>
                <a:lnTo>
                  <a:pt x="197739" y="471412"/>
                </a:lnTo>
                <a:lnTo>
                  <a:pt x="151253" y="457536"/>
                </a:lnTo>
                <a:lnTo>
                  <a:pt x="109186" y="435581"/>
                </a:lnTo>
                <a:lnTo>
                  <a:pt x="72535" y="406504"/>
                </a:lnTo>
                <a:lnTo>
                  <a:pt x="42294" y="371262"/>
                </a:lnTo>
                <a:lnTo>
                  <a:pt x="19461" y="330813"/>
                </a:lnTo>
                <a:lnTo>
                  <a:pt x="5031" y="286115"/>
                </a:lnTo>
                <a:lnTo>
                  <a:pt x="0" y="238124"/>
                </a:lnTo>
                <a:lnTo>
                  <a:pt x="5031" y="190134"/>
                </a:lnTo>
                <a:lnTo>
                  <a:pt x="19461" y="145435"/>
                </a:lnTo>
                <a:lnTo>
                  <a:pt x="42294" y="104987"/>
                </a:lnTo>
                <a:lnTo>
                  <a:pt x="72535" y="69745"/>
                </a:lnTo>
                <a:lnTo>
                  <a:pt x="109186" y="40668"/>
                </a:lnTo>
                <a:lnTo>
                  <a:pt x="151253" y="18713"/>
                </a:lnTo>
                <a:lnTo>
                  <a:pt x="197739" y="4837"/>
                </a:lnTo>
                <a:lnTo>
                  <a:pt x="247650" y="0"/>
                </a:lnTo>
                <a:lnTo>
                  <a:pt x="297560" y="4837"/>
                </a:lnTo>
                <a:lnTo>
                  <a:pt x="344046" y="18713"/>
                </a:lnTo>
                <a:lnTo>
                  <a:pt x="386113" y="40668"/>
                </a:lnTo>
                <a:lnTo>
                  <a:pt x="422765" y="69745"/>
                </a:lnTo>
                <a:lnTo>
                  <a:pt x="453005" y="104987"/>
                </a:lnTo>
                <a:lnTo>
                  <a:pt x="475838" y="145435"/>
                </a:lnTo>
                <a:lnTo>
                  <a:pt x="490268" y="190134"/>
                </a:lnTo>
                <a:lnTo>
                  <a:pt x="495300" y="238124"/>
                </a:lnTo>
                <a:lnTo>
                  <a:pt x="490268" y="286115"/>
                </a:lnTo>
                <a:lnTo>
                  <a:pt x="475838" y="330813"/>
                </a:lnTo>
                <a:lnTo>
                  <a:pt x="453005" y="371262"/>
                </a:lnTo>
                <a:lnTo>
                  <a:pt x="422765" y="406504"/>
                </a:lnTo>
                <a:lnTo>
                  <a:pt x="386113" y="435581"/>
                </a:lnTo>
                <a:lnTo>
                  <a:pt x="344046" y="457536"/>
                </a:lnTo>
                <a:lnTo>
                  <a:pt x="297560" y="471412"/>
                </a:lnTo>
                <a:lnTo>
                  <a:pt x="247650" y="47624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77665" y="5293405"/>
            <a:ext cx="495300" cy="476250"/>
          </a:xfrm>
          <a:custGeom>
            <a:avLst/>
            <a:gdLst/>
            <a:ahLst/>
            <a:cxnLst/>
            <a:rect l="l" t="t" r="r" b="b"/>
            <a:pathLst>
              <a:path w="495300" h="476250">
                <a:moveTo>
                  <a:pt x="247650" y="476249"/>
                </a:moveTo>
                <a:lnTo>
                  <a:pt x="197739" y="471412"/>
                </a:lnTo>
                <a:lnTo>
                  <a:pt x="151253" y="457536"/>
                </a:lnTo>
                <a:lnTo>
                  <a:pt x="109186" y="435581"/>
                </a:lnTo>
                <a:lnTo>
                  <a:pt x="72535" y="406504"/>
                </a:lnTo>
                <a:lnTo>
                  <a:pt x="42294" y="371262"/>
                </a:lnTo>
                <a:lnTo>
                  <a:pt x="19461" y="330813"/>
                </a:lnTo>
                <a:lnTo>
                  <a:pt x="5031" y="286115"/>
                </a:lnTo>
                <a:lnTo>
                  <a:pt x="0" y="238124"/>
                </a:lnTo>
                <a:lnTo>
                  <a:pt x="5031" y="190134"/>
                </a:lnTo>
                <a:lnTo>
                  <a:pt x="19461" y="145435"/>
                </a:lnTo>
                <a:lnTo>
                  <a:pt x="42294" y="104987"/>
                </a:lnTo>
                <a:lnTo>
                  <a:pt x="72535" y="69745"/>
                </a:lnTo>
                <a:lnTo>
                  <a:pt x="109186" y="40668"/>
                </a:lnTo>
                <a:lnTo>
                  <a:pt x="151253" y="18713"/>
                </a:lnTo>
                <a:lnTo>
                  <a:pt x="197739" y="4837"/>
                </a:lnTo>
                <a:lnTo>
                  <a:pt x="247650" y="0"/>
                </a:lnTo>
                <a:lnTo>
                  <a:pt x="297560" y="4837"/>
                </a:lnTo>
                <a:lnTo>
                  <a:pt x="344046" y="18713"/>
                </a:lnTo>
                <a:lnTo>
                  <a:pt x="386113" y="40668"/>
                </a:lnTo>
                <a:lnTo>
                  <a:pt x="422765" y="69745"/>
                </a:lnTo>
                <a:lnTo>
                  <a:pt x="453005" y="104987"/>
                </a:lnTo>
                <a:lnTo>
                  <a:pt x="475838" y="145435"/>
                </a:lnTo>
                <a:lnTo>
                  <a:pt x="490268" y="190134"/>
                </a:lnTo>
                <a:lnTo>
                  <a:pt x="495300" y="238124"/>
                </a:lnTo>
                <a:lnTo>
                  <a:pt x="490268" y="286115"/>
                </a:lnTo>
                <a:lnTo>
                  <a:pt x="475838" y="330813"/>
                </a:lnTo>
                <a:lnTo>
                  <a:pt x="453005" y="371262"/>
                </a:lnTo>
                <a:lnTo>
                  <a:pt x="422765" y="406504"/>
                </a:lnTo>
                <a:lnTo>
                  <a:pt x="386113" y="435581"/>
                </a:lnTo>
                <a:lnTo>
                  <a:pt x="344046" y="457536"/>
                </a:lnTo>
                <a:lnTo>
                  <a:pt x="297560" y="471412"/>
                </a:lnTo>
                <a:lnTo>
                  <a:pt x="247650" y="47624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77665" y="6310675"/>
            <a:ext cx="495300" cy="476250"/>
          </a:xfrm>
          <a:custGeom>
            <a:avLst/>
            <a:gdLst/>
            <a:ahLst/>
            <a:cxnLst/>
            <a:rect l="l" t="t" r="r" b="b"/>
            <a:pathLst>
              <a:path w="495300" h="476250">
                <a:moveTo>
                  <a:pt x="247650" y="476249"/>
                </a:moveTo>
                <a:lnTo>
                  <a:pt x="197739" y="471412"/>
                </a:lnTo>
                <a:lnTo>
                  <a:pt x="151253" y="457536"/>
                </a:lnTo>
                <a:lnTo>
                  <a:pt x="109186" y="435581"/>
                </a:lnTo>
                <a:lnTo>
                  <a:pt x="72535" y="406504"/>
                </a:lnTo>
                <a:lnTo>
                  <a:pt x="42294" y="371262"/>
                </a:lnTo>
                <a:lnTo>
                  <a:pt x="19461" y="330813"/>
                </a:lnTo>
                <a:lnTo>
                  <a:pt x="5031" y="286115"/>
                </a:lnTo>
                <a:lnTo>
                  <a:pt x="0" y="238124"/>
                </a:lnTo>
                <a:lnTo>
                  <a:pt x="5031" y="190134"/>
                </a:lnTo>
                <a:lnTo>
                  <a:pt x="19461" y="145435"/>
                </a:lnTo>
                <a:lnTo>
                  <a:pt x="42294" y="104987"/>
                </a:lnTo>
                <a:lnTo>
                  <a:pt x="72535" y="69745"/>
                </a:lnTo>
                <a:lnTo>
                  <a:pt x="109186" y="40668"/>
                </a:lnTo>
                <a:lnTo>
                  <a:pt x="151253" y="18713"/>
                </a:lnTo>
                <a:lnTo>
                  <a:pt x="197739" y="4837"/>
                </a:lnTo>
                <a:lnTo>
                  <a:pt x="247650" y="0"/>
                </a:lnTo>
                <a:lnTo>
                  <a:pt x="297560" y="4837"/>
                </a:lnTo>
                <a:lnTo>
                  <a:pt x="344046" y="18713"/>
                </a:lnTo>
                <a:lnTo>
                  <a:pt x="386113" y="40668"/>
                </a:lnTo>
                <a:lnTo>
                  <a:pt x="422765" y="69745"/>
                </a:lnTo>
                <a:lnTo>
                  <a:pt x="453005" y="104987"/>
                </a:lnTo>
                <a:lnTo>
                  <a:pt x="475838" y="145435"/>
                </a:lnTo>
                <a:lnTo>
                  <a:pt x="490268" y="190134"/>
                </a:lnTo>
                <a:lnTo>
                  <a:pt x="495300" y="238124"/>
                </a:lnTo>
                <a:lnTo>
                  <a:pt x="490268" y="286115"/>
                </a:lnTo>
                <a:lnTo>
                  <a:pt x="475838" y="330813"/>
                </a:lnTo>
                <a:lnTo>
                  <a:pt x="453005" y="371262"/>
                </a:lnTo>
                <a:lnTo>
                  <a:pt x="422765" y="406504"/>
                </a:lnTo>
                <a:lnTo>
                  <a:pt x="386113" y="435581"/>
                </a:lnTo>
                <a:lnTo>
                  <a:pt x="344046" y="457536"/>
                </a:lnTo>
                <a:lnTo>
                  <a:pt x="297560" y="471412"/>
                </a:lnTo>
                <a:lnTo>
                  <a:pt x="247650" y="476249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29566" y="3857040"/>
            <a:ext cx="495300" cy="3169285"/>
          </a:xfrm>
          <a:custGeom>
            <a:avLst/>
            <a:gdLst/>
            <a:ahLst/>
            <a:cxnLst/>
            <a:rect l="l" t="t" r="r" b="b"/>
            <a:pathLst>
              <a:path w="495300" h="3169284">
                <a:moveTo>
                  <a:pt x="495300" y="2931134"/>
                </a:moveTo>
                <a:lnTo>
                  <a:pt x="490258" y="2883141"/>
                </a:lnTo>
                <a:lnTo>
                  <a:pt x="475830" y="2838450"/>
                </a:lnTo>
                <a:lnTo>
                  <a:pt x="452996" y="2798000"/>
                </a:lnTo>
                <a:lnTo>
                  <a:pt x="422757" y="2762758"/>
                </a:lnTo>
                <a:lnTo>
                  <a:pt x="386105" y="2733675"/>
                </a:lnTo>
                <a:lnTo>
                  <a:pt x="344043" y="2711729"/>
                </a:lnTo>
                <a:lnTo>
                  <a:pt x="297561" y="2697848"/>
                </a:lnTo>
                <a:lnTo>
                  <a:pt x="247650" y="2693009"/>
                </a:lnTo>
                <a:lnTo>
                  <a:pt x="197739" y="2697848"/>
                </a:lnTo>
                <a:lnTo>
                  <a:pt x="151244" y="2711729"/>
                </a:lnTo>
                <a:lnTo>
                  <a:pt x="109181" y="2733675"/>
                </a:lnTo>
                <a:lnTo>
                  <a:pt x="72529" y="2762758"/>
                </a:lnTo>
                <a:lnTo>
                  <a:pt x="42291" y="2798000"/>
                </a:lnTo>
                <a:lnTo>
                  <a:pt x="19456" y="2838450"/>
                </a:lnTo>
                <a:lnTo>
                  <a:pt x="5029" y="2883141"/>
                </a:lnTo>
                <a:lnTo>
                  <a:pt x="0" y="2931134"/>
                </a:lnTo>
                <a:lnTo>
                  <a:pt x="5029" y="2979128"/>
                </a:lnTo>
                <a:lnTo>
                  <a:pt x="19456" y="3023819"/>
                </a:lnTo>
                <a:lnTo>
                  <a:pt x="42291" y="3064268"/>
                </a:lnTo>
                <a:lnTo>
                  <a:pt x="72529" y="3099511"/>
                </a:lnTo>
                <a:lnTo>
                  <a:pt x="109181" y="3128594"/>
                </a:lnTo>
                <a:lnTo>
                  <a:pt x="151244" y="3150552"/>
                </a:lnTo>
                <a:lnTo>
                  <a:pt x="197739" y="3164421"/>
                </a:lnTo>
                <a:lnTo>
                  <a:pt x="247650" y="3169259"/>
                </a:lnTo>
                <a:lnTo>
                  <a:pt x="297561" y="3164421"/>
                </a:lnTo>
                <a:lnTo>
                  <a:pt x="344043" y="3150552"/>
                </a:lnTo>
                <a:lnTo>
                  <a:pt x="386105" y="3128594"/>
                </a:lnTo>
                <a:lnTo>
                  <a:pt x="422757" y="3099511"/>
                </a:lnTo>
                <a:lnTo>
                  <a:pt x="452996" y="3064268"/>
                </a:lnTo>
                <a:lnTo>
                  <a:pt x="475830" y="3023819"/>
                </a:lnTo>
                <a:lnTo>
                  <a:pt x="490258" y="2979128"/>
                </a:lnTo>
                <a:lnTo>
                  <a:pt x="495300" y="2931134"/>
                </a:lnTo>
                <a:close/>
              </a:path>
              <a:path w="495300" h="3169284">
                <a:moveTo>
                  <a:pt x="495300" y="1913877"/>
                </a:moveTo>
                <a:lnTo>
                  <a:pt x="490258" y="1865884"/>
                </a:lnTo>
                <a:lnTo>
                  <a:pt x="475830" y="1821180"/>
                </a:lnTo>
                <a:lnTo>
                  <a:pt x="452996" y="1780730"/>
                </a:lnTo>
                <a:lnTo>
                  <a:pt x="422757" y="1745488"/>
                </a:lnTo>
                <a:lnTo>
                  <a:pt x="386105" y="1716417"/>
                </a:lnTo>
                <a:lnTo>
                  <a:pt x="344043" y="1694459"/>
                </a:lnTo>
                <a:lnTo>
                  <a:pt x="297561" y="1680578"/>
                </a:lnTo>
                <a:lnTo>
                  <a:pt x="247650" y="1675752"/>
                </a:lnTo>
                <a:lnTo>
                  <a:pt x="197739" y="1680578"/>
                </a:lnTo>
                <a:lnTo>
                  <a:pt x="151244" y="1694459"/>
                </a:lnTo>
                <a:lnTo>
                  <a:pt x="109181" y="1716417"/>
                </a:lnTo>
                <a:lnTo>
                  <a:pt x="72529" y="1745488"/>
                </a:lnTo>
                <a:lnTo>
                  <a:pt x="42291" y="1780730"/>
                </a:lnTo>
                <a:lnTo>
                  <a:pt x="19456" y="1821180"/>
                </a:lnTo>
                <a:lnTo>
                  <a:pt x="5029" y="1865884"/>
                </a:lnTo>
                <a:lnTo>
                  <a:pt x="0" y="1913877"/>
                </a:lnTo>
                <a:lnTo>
                  <a:pt x="5029" y="1961857"/>
                </a:lnTo>
                <a:lnTo>
                  <a:pt x="19456" y="2006561"/>
                </a:lnTo>
                <a:lnTo>
                  <a:pt x="42291" y="2047011"/>
                </a:lnTo>
                <a:lnTo>
                  <a:pt x="72529" y="2082253"/>
                </a:lnTo>
                <a:lnTo>
                  <a:pt x="109181" y="2111324"/>
                </a:lnTo>
                <a:lnTo>
                  <a:pt x="151244" y="2133282"/>
                </a:lnTo>
                <a:lnTo>
                  <a:pt x="197739" y="2147163"/>
                </a:lnTo>
                <a:lnTo>
                  <a:pt x="247650" y="2152002"/>
                </a:lnTo>
                <a:lnTo>
                  <a:pt x="297561" y="2147163"/>
                </a:lnTo>
                <a:lnTo>
                  <a:pt x="344043" y="2133282"/>
                </a:lnTo>
                <a:lnTo>
                  <a:pt x="386105" y="2111324"/>
                </a:lnTo>
                <a:lnTo>
                  <a:pt x="422757" y="2082253"/>
                </a:lnTo>
                <a:lnTo>
                  <a:pt x="452996" y="2047011"/>
                </a:lnTo>
                <a:lnTo>
                  <a:pt x="475830" y="2006561"/>
                </a:lnTo>
                <a:lnTo>
                  <a:pt x="490258" y="1961857"/>
                </a:lnTo>
                <a:lnTo>
                  <a:pt x="495300" y="1913877"/>
                </a:lnTo>
                <a:close/>
              </a:path>
              <a:path w="495300" h="3169284">
                <a:moveTo>
                  <a:pt x="495300" y="1045845"/>
                </a:moveTo>
                <a:lnTo>
                  <a:pt x="490258" y="997851"/>
                </a:lnTo>
                <a:lnTo>
                  <a:pt x="475830" y="953160"/>
                </a:lnTo>
                <a:lnTo>
                  <a:pt x="452996" y="912710"/>
                </a:lnTo>
                <a:lnTo>
                  <a:pt x="422757" y="877468"/>
                </a:lnTo>
                <a:lnTo>
                  <a:pt x="386105" y="848385"/>
                </a:lnTo>
                <a:lnTo>
                  <a:pt x="344043" y="826439"/>
                </a:lnTo>
                <a:lnTo>
                  <a:pt x="297561" y="812558"/>
                </a:lnTo>
                <a:lnTo>
                  <a:pt x="247650" y="807720"/>
                </a:lnTo>
                <a:lnTo>
                  <a:pt x="197739" y="812558"/>
                </a:lnTo>
                <a:lnTo>
                  <a:pt x="151244" y="826439"/>
                </a:lnTo>
                <a:lnTo>
                  <a:pt x="109181" y="848385"/>
                </a:lnTo>
                <a:lnTo>
                  <a:pt x="72529" y="877468"/>
                </a:lnTo>
                <a:lnTo>
                  <a:pt x="42291" y="912710"/>
                </a:lnTo>
                <a:lnTo>
                  <a:pt x="19456" y="953160"/>
                </a:lnTo>
                <a:lnTo>
                  <a:pt x="5029" y="997851"/>
                </a:lnTo>
                <a:lnTo>
                  <a:pt x="0" y="1045845"/>
                </a:lnTo>
                <a:lnTo>
                  <a:pt x="5029" y="1093838"/>
                </a:lnTo>
                <a:lnTo>
                  <a:pt x="19456" y="1138529"/>
                </a:lnTo>
                <a:lnTo>
                  <a:pt x="42291" y="1178979"/>
                </a:lnTo>
                <a:lnTo>
                  <a:pt x="72529" y="1214221"/>
                </a:lnTo>
                <a:lnTo>
                  <a:pt x="109181" y="1243304"/>
                </a:lnTo>
                <a:lnTo>
                  <a:pt x="151244" y="1265262"/>
                </a:lnTo>
                <a:lnTo>
                  <a:pt x="197739" y="1279131"/>
                </a:lnTo>
                <a:lnTo>
                  <a:pt x="247650" y="1283970"/>
                </a:lnTo>
                <a:lnTo>
                  <a:pt x="297561" y="1279131"/>
                </a:lnTo>
                <a:lnTo>
                  <a:pt x="344043" y="1265262"/>
                </a:lnTo>
                <a:lnTo>
                  <a:pt x="386105" y="1243304"/>
                </a:lnTo>
                <a:lnTo>
                  <a:pt x="422757" y="1214221"/>
                </a:lnTo>
                <a:lnTo>
                  <a:pt x="452996" y="1178979"/>
                </a:lnTo>
                <a:lnTo>
                  <a:pt x="475830" y="1138529"/>
                </a:lnTo>
                <a:lnTo>
                  <a:pt x="490258" y="1093838"/>
                </a:lnTo>
                <a:lnTo>
                  <a:pt x="495300" y="1045845"/>
                </a:lnTo>
                <a:close/>
              </a:path>
              <a:path w="495300" h="3169284">
                <a:moveTo>
                  <a:pt x="495300" y="238125"/>
                </a:moveTo>
                <a:lnTo>
                  <a:pt x="490258" y="190131"/>
                </a:lnTo>
                <a:lnTo>
                  <a:pt x="475830" y="145440"/>
                </a:lnTo>
                <a:lnTo>
                  <a:pt x="452996" y="104990"/>
                </a:lnTo>
                <a:lnTo>
                  <a:pt x="422757" y="69748"/>
                </a:lnTo>
                <a:lnTo>
                  <a:pt x="386105" y="40665"/>
                </a:lnTo>
                <a:lnTo>
                  <a:pt x="344043" y="18719"/>
                </a:lnTo>
                <a:lnTo>
                  <a:pt x="297561" y="4838"/>
                </a:lnTo>
                <a:lnTo>
                  <a:pt x="247650" y="0"/>
                </a:lnTo>
                <a:lnTo>
                  <a:pt x="197739" y="4838"/>
                </a:lnTo>
                <a:lnTo>
                  <a:pt x="151244" y="18719"/>
                </a:lnTo>
                <a:lnTo>
                  <a:pt x="109181" y="40665"/>
                </a:lnTo>
                <a:lnTo>
                  <a:pt x="72529" y="69748"/>
                </a:lnTo>
                <a:lnTo>
                  <a:pt x="42291" y="104990"/>
                </a:lnTo>
                <a:lnTo>
                  <a:pt x="19456" y="145440"/>
                </a:lnTo>
                <a:lnTo>
                  <a:pt x="5029" y="190131"/>
                </a:lnTo>
                <a:lnTo>
                  <a:pt x="0" y="238125"/>
                </a:lnTo>
                <a:lnTo>
                  <a:pt x="5029" y="286118"/>
                </a:lnTo>
                <a:lnTo>
                  <a:pt x="19456" y="330809"/>
                </a:lnTo>
                <a:lnTo>
                  <a:pt x="42291" y="371259"/>
                </a:lnTo>
                <a:lnTo>
                  <a:pt x="72529" y="406501"/>
                </a:lnTo>
                <a:lnTo>
                  <a:pt x="109181" y="435584"/>
                </a:lnTo>
                <a:lnTo>
                  <a:pt x="151244" y="457542"/>
                </a:lnTo>
                <a:lnTo>
                  <a:pt x="197739" y="471411"/>
                </a:lnTo>
                <a:lnTo>
                  <a:pt x="247650" y="476250"/>
                </a:lnTo>
                <a:lnTo>
                  <a:pt x="297561" y="471411"/>
                </a:lnTo>
                <a:lnTo>
                  <a:pt x="344043" y="457542"/>
                </a:lnTo>
                <a:lnTo>
                  <a:pt x="386105" y="435584"/>
                </a:lnTo>
                <a:lnTo>
                  <a:pt x="422757" y="406501"/>
                </a:lnTo>
                <a:lnTo>
                  <a:pt x="452996" y="371259"/>
                </a:lnTo>
                <a:lnTo>
                  <a:pt x="475830" y="330809"/>
                </a:lnTo>
                <a:lnTo>
                  <a:pt x="490258" y="286118"/>
                </a:lnTo>
                <a:lnTo>
                  <a:pt x="495300" y="238125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077218" y="1028700"/>
            <a:ext cx="1181100" cy="1543050"/>
          </a:xfrm>
          <a:custGeom>
            <a:avLst/>
            <a:gdLst/>
            <a:ahLst/>
            <a:cxnLst/>
            <a:rect l="l" t="t" r="r" b="b"/>
            <a:pathLst>
              <a:path w="1181100" h="1543050">
                <a:moveTo>
                  <a:pt x="590549" y="1543050"/>
                </a:moveTo>
                <a:lnTo>
                  <a:pt x="548375" y="1541112"/>
                </a:lnTo>
                <a:lnTo>
                  <a:pt x="507000" y="1535388"/>
                </a:lnTo>
                <a:lnTo>
                  <a:pt x="466526" y="1526007"/>
                </a:lnTo>
                <a:lnTo>
                  <a:pt x="427053" y="1513099"/>
                </a:lnTo>
                <a:lnTo>
                  <a:pt x="388679" y="1496796"/>
                </a:lnTo>
                <a:lnTo>
                  <a:pt x="351505" y="1477228"/>
                </a:lnTo>
                <a:lnTo>
                  <a:pt x="315632" y="1454526"/>
                </a:lnTo>
                <a:lnTo>
                  <a:pt x="281158" y="1428819"/>
                </a:lnTo>
                <a:lnTo>
                  <a:pt x="248184" y="1400239"/>
                </a:lnTo>
                <a:lnTo>
                  <a:pt x="216810" y="1368916"/>
                </a:lnTo>
                <a:lnTo>
                  <a:pt x="187136" y="1334981"/>
                </a:lnTo>
                <a:lnTo>
                  <a:pt x="159261" y="1298565"/>
                </a:lnTo>
                <a:lnTo>
                  <a:pt x="133287" y="1259797"/>
                </a:lnTo>
                <a:lnTo>
                  <a:pt x="109311" y="1218808"/>
                </a:lnTo>
                <a:lnTo>
                  <a:pt x="87435" y="1175729"/>
                </a:lnTo>
                <a:lnTo>
                  <a:pt x="67758" y="1130691"/>
                </a:lnTo>
                <a:lnTo>
                  <a:pt x="50381" y="1083824"/>
                </a:lnTo>
                <a:lnTo>
                  <a:pt x="35403" y="1035259"/>
                </a:lnTo>
                <a:lnTo>
                  <a:pt x="22924" y="985125"/>
                </a:lnTo>
                <a:lnTo>
                  <a:pt x="13045" y="933555"/>
                </a:lnTo>
                <a:lnTo>
                  <a:pt x="5864" y="880677"/>
                </a:lnTo>
                <a:lnTo>
                  <a:pt x="1482" y="826624"/>
                </a:lnTo>
                <a:lnTo>
                  <a:pt x="0" y="771525"/>
                </a:lnTo>
                <a:lnTo>
                  <a:pt x="1482" y="716425"/>
                </a:lnTo>
                <a:lnTo>
                  <a:pt x="5864" y="662372"/>
                </a:lnTo>
                <a:lnTo>
                  <a:pt x="13045" y="609494"/>
                </a:lnTo>
                <a:lnTo>
                  <a:pt x="22924" y="557924"/>
                </a:lnTo>
                <a:lnTo>
                  <a:pt x="35403" y="507790"/>
                </a:lnTo>
                <a:lnTo>
                  <a:pt x="50381" y="459225"/>
                </a:lnTo>
                <a:lnTo>
                  <a:pt x="67758" y="412358"/>
                </a:lnTo>
                <a:lnTo>
                  <a:pt x="87435" y="367320"/>
                </a:lnTo>
                <a:lnTo>
                  <a:pt x="109311" y="324241"/>
                </a:lnTo>
                <a:lnTo>
                  <a:pt x="133287" y="283252"/>
                </a:lnTo>
                <a:lnTo>
                  <a:pt x="159261" y="244484"/>
                </a:lnTo>
                <a:lnTo>
                  <a:pt x="187136" y="208068"/>
                </a:lnTo>
                <a:lnTo>
                  <a:pt x="216810" y="174133"/>
                </a:lnTo>
                <a:lnTo>
                  <a:pt x="248184" y="142810"/>
                </a:lnTo>
                <a:lnTo>
                  <a:pt x="281158" y="114230"/>
                </a:lnTo>
                <a:lnTo>
                  <a:pt x="315632" y="88523"/>
                </a:lnTo>
                <a:lnTo>
                  <a:pt x="351505" y="65821"/>
                </a:lnTo>
                <a:lnTo>
                  <a:pt x="388679" y="46253"/>
                </a:lnTo>
                <a:lnTo>
                  <a:pt x="427053" y="29950"/>
                </a:lnTo>
                <a:lnTo>
                  <a:pt x="466526" y="17042"/>
                </a:lnTo>
                <a:lnTo>
                  <a:pt x="507000" y="7661"/>
                </a:lnTo>
                <a:lnTo>
                  <a:pt x="548375" y="1937"/>
                </a:lnTo>
                <a:lnTo>
                  <a:pt x="590549" y="0"/>
                </a:lnTo>
                <a:lnTo>
                  <a:pt x="632724" y="1937"/>
                </a:lnTo>
                <a:lnTo>
                  <a:pt x="674098" y="7661"/>
                </a:lnTo>
                <a:lnTo>
                  <a:pt x="714572" y="17042"/>
                </a:lnTo>
                <a:lnTo>
                  <a:pt x="754046" y="29950"/>
                </a:lnTo>
                <a:lnTo>
                  <a:pt x="792420" y="46253"/>
                </a:lnTo>
                <a:lnTo>
                  <a:pt x="829594" y="65821"/>
                </a:lnTo>
                <a:lnTo>
                  <a:pt x="865467" y="88523"/>
                </a:lnTo>
                <a:lnTo>
                  <a:pt x="899941" y="114230"/>
                </a:lnTo>
                <a:lnTo>
                  <a:pt x="932915" y="142810"/>
                </a:lnTo>
                <a:lnTo>
                  <a:pt x="964289" y="174133"/>
                </a:lnTo>
                <a:lnTo>
                  <a:pt x="993963" y="208068"/>
                </a:lnTo>
                <a:lnTo>
                  <a:pt x="1021837" y="244484"/>
                </a:lnTo>
                <a:lnTo>
                  <a:pt x="1047812" y="283252"/>
                </a:lnTo>
                <a:lnTo>
                  <a:pt x="1071788" y="324241"/>
                </a:lnTo>
                <a:lnTo>
                  <a:pt x="1093664" y="367320"/>
                </a:lnTo>
                <a:lnTo>
                  <a:pt x="1113340" y="412358"/>
                </a:lnTo>
                <a:lnTo>
                  <a:pt x="1130718" y="459225"/>
                </a:lnTo>
                <a:lnTo>
                  <a:pt x="1145696" y="507790"/>
                </a:lnTo>
                <a:lnTo>
                  <a:pt x="1158175" y="557924"/>
                </a:lnTo>
                <a:lnTo>
                  <a:pt x="1168054" y="609494"/>
                </a:lnTo>
                <a:lnTo>
                  <a:pt x="1175235" y="662372"/>
                </a:lnTo>
                <a:lnTo>
                  <a:pt x="1179617" y="716425"/>
                </a:lnTo>
                <a:lnTo>
                  <a:pt x="1181099" y="771525"/>
                </a:lnTo>
                <a:lnTo>
                  <a:pt x="1179617" y="826624"/>
                </a:lnTo>
                <a:lnTo>
                  <a:pt x="1175235" y="880677"/>
                </a:lnTo>
                <a:lnTo>
                  <a:pt x="1168054" y="933555"/>
                </a:lnTo>
                <a:lnTo>
                  <a:pt x="1158175" y="985125"/>
                </a:lnTo>
                <a:lnTo>
                  <a:pt x="1145696" y="1035259"/>
                </a:lnTo>
                <a:lnTo>
                  <a:pt x="1130718" y="1083824"/>
                </a:lnTo>
                <a:lnTo>
                  <a:pt x="1113340" y="1130691"/>
                </a:lnTo>
                <a:lnTo>
                  <a:pt x="1093664" y="1175729"/>
                </a:lnTo>
                <a:lnTo>
                  <a:pt x="1071788" y="1218808"/>
                </a:lnTo>
                <a:lnTo>
                  <a:pt x="1047812" y="1259797"/>
                </a:lnTo>
                <a:lnTo>
                  <a:pt x="1021837" y="1298565"/>
                </a:lnTo>
                <a:lnTo>
                  <a:pt x="993963" y="1334981"/>
                </a:lnTo>
                <a:lnTo>
                  <a:pt x="964289" y="1368916"/>
                </a:lnTo>
                <a:lnTo>
                  <a:pt x="932915" y="1400239"/>
                </a:lnTo>
                <a:lnTo>
                  <a:pt x="899941" y="1428819"/>
                </a:lnTo>
                <a:lnTo>
                  <a:pt x="865467" y="1454526"/>
                </a:lnTo>
                <a:lnTo>
                  <a:pt x="829594" y="1477228"/>
                </a:lnTo>
                <a:lnTo>
                  <a:pt x="792420" y="1496796"/>
                </a:lnTo>
                <a:lnTo>
                  <a:pt x="754046" y="1513099"/>
                </a:lnTo>
                <a:lnTo>
                  <a:pt x="714572" y="1526007"/>
                </a:lnTo>
                <a:lnTo>
                  <a:pt x="674098" y="1535388"/>
                </a:lnTo>
                <a:lnTo>
                  <a:pt x="632724" y="1541112"/>
                </a:lnTo>
                <a:lnTo>
                  <a:pt x="590549" y="1543050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219952" y="1351079"/>
            <a:ext cx="896619" cy="815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28575">
              <a:lnSpc>
                <a:spcPts val="2830"/>
              </a:lnSpc>
              <a:spcBef>
                <a:spcPts val="660"/>
              </a:spcBef>
            </a:pPr>
            <a:r>
              <a:rPr sz="2800" b="1" spc="-270" dirty="0">
                <a:solidFill>
                  <a:srgbClr val="F6F5F4"/>
                </a:solidFill>
                <a:latin typeface="Arial"/>
                <a:cs typeface="Arial"/>
              </a:rPr>
              <a:t>EXPE </a:t>
            </a:r>
            <a:r>
              <a:rPr sz="2800" b="1" spc="-765" dirty="0">
                <a:solidFill>
                  <a:srgbClr val="F6F5F4"/>
                </a:solidFill>
                <a:latin typeface="Arial"/>
                <a:cs typeface="Arial"/>
              </a:rPr>
              <a:t> </a:t>
            </a:r>
            <a:r>
              <a:rPr sz="2800" b="1" spc="-335" dirty="0">
                <a:solidFill>
                  <a:srgbClr val="F6F5F4"/>
                </a:solidFill>
                <a:latin typeface="Arial"/>
                <a:cs typeface="Arial"/>
              </a:rPr>
              <a:t>R</a:t>
            </a:r>
            <a:r>
              <a:rPr sz="2800" b="1" spc="-135" dirty="0">
                <a:solidFill>
                  <a:srgbClr val="F6F5F4"/>
                </a:solidFill>
                <a:latin typeface="Arial"/>
                <a:cs typeface="Arial"/>
              </a:rPr>
              <a:t>T</a:t>
            </a:r>
            <a:r>
              <a:rPr sz="2800" b="1" spc="-125" dirty="0">
                <a:solidFill>
                  <a:srgbClr val="F6F5F4"/>
                </a:solidFill>
                <a:latin typeface="Arial"/>
                <a:cs typeface="Arial"/>
              </a:rPr>
              <a:t>U</a:t>
            </a:r>
            <a:r>
              <a:rPr sz="2800" b="1" spc="-175" dirty="0">
                <a:solidFill>
                  <a:srgbClr val="F6F5F4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489195" y="430404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489195" y="580376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489195" y="730353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89946" y="341997"/>
            <a:ext cx="13423265" cy="9516745"/>
          </a:xfrm>
          <a:custGeom>
            <a:avLst/>
            <a:gdLst/>
            <a:ahLst/>
            <a:cxnLst/>
            <a:rect l="l" t="t" r="r" b="b"/>
            <a:pathLst>
              <a:path w="13423265" h="9516745">
                <a:moveTo>
                  <a:pt x="6581775" y="37211"/>
                </a:moveTo>
                <a:lnTo>
                  <a:pt x="0" y="37211"/>
                </a:lnTo>
                <a:lnTo>
                  <a:pt x="0" y="4552061"/>
                </a:lnTo>
                <a:lnTo>
                  <a:pt x="6581775" y="4552061"/>
                </a:lnTo>
                <a:lnTo>
                  <a:pt x="6581775" y="37211"/>
                </a:lnTo>
                <a:close/>
              </a:path>
              <a:path w="13423265" h="9516745">
                <a:moveTo>
                  <a:pt x="13422719" y="4801514"/>
                </a:moveTo>
                <a:lnTo>
                  <a:pt x="6879044" y="4801514"/>
                </a:lnTo>
                <a:lnTo>
                  <a:pt x="6879044" y="9516377"/>
                </a:lnTo>
                <a:lnTo>
                  <a:pt x="13422719" y="9516377"/>
                </a:lnTo>
                <a:lnTo>
                  <a:pt x="13422719" y="4801514"/>
                </a:lnTo>
                <a:close/>
              </a:path>
              <a:path w="13423265" h="9516745">
                <a:moveTo>
                  <a:pt x="13422719" y="0"/>
                </a:moveTo>
                <a:lnTo>
                  <a:pt x="6879044" y="0"/>
                </a:lnTo>
                <a:lnTo>
                  <a:pt x="6879044" y="4552950"/>
                </a:lnTo>
                <a:lnTo>
                  <a:pt x="13422719" y="4552950"/>
                </a:lnTo>
                <a:lnTo>
                  <a:pt x="13422719" y="0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3040394"/>
            <a:ext cx="3584979" cy="274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4500" spc="-430" dirty="0" err="1" smtClean="0">
                <a:solidFill>
                  <a:srgbClr val="3C4148"/>
                </a:solidFill>
                <a:latin typeface="Arial Black"/>
                <a:cs typeface="Arial Black"/>
              </a:rPr>
              <a:t>Алгор</a:t>
            </a:r>
            <a:r>
              <a:rPr lang="uk-UA" sz="4500" spc="-430" dirty="0" smtClean="0">
                <a:solidFill>
                  <a:srgbClr val="3C4148"/>
                </a:solidFill>
                <a:latin typeface="Arial Black"/>
                <a:cs typeface="Arial Black"/>
              </a:rPr>
              <a:t>и</a:t>
            </a:r>
            <a:r>
              <a:rPr sz="4500" spc="-430" dirty="0" err="1" smtClean="0">
                <a:solidFill>
                  <a:srgbClr val="3C4148"/>
                </a:solidFill>
                <a:latin typeface="Arial Black"/>
                <a:cs typeface="Arial Black"/>
              </a:rPr>
              <a:t>тм</a:t>
            </a:r>
            <a:r>
              <a:rPr sz="4500" spc="-430" dirty="0" smtClean="0">
                <a:solidFill>
                  <a:srgbClr val="3C4148"/>
                </a:solidFill>
                <a:latin typeface="Arial Black"/>
                <a:cs typeface="Arial Black"/>
              </a:rPr>
              <a:t> </a:t>
            </a:r>
            <a:r>
              <a:rPr sz="4500" spc="-425" dirty="0" smtClean="0">
                <a:solidFill>
                  <a:srgbClr val="3C4148"/>
                </a:solidFill>
                <a:latin typeface="Arial Black"/>
                <a:cs typeface="Arial Black"/>
              </a:rPr>
              <a:t> </a:t>
            </a:r>
            <a:r>
              <a:rPr sz="4500" spc="-395" dirty="0">
                <a:solidFill>
                  <a:srgbClr val="3C4148"/>
                </a:solidFill>
                <a:latin typeface="Arial Black"/>
                <a:cs typeface="Arial Black"/>
              </a:rPr>
              <a:t>проведення </a:t>
            </a:r>
            <a:r>
              <a:rPr sz="4500" spc="-1490" dirty="0">
                <a:solidFill>
                  <a:srgbClr val="3C4148"/>
                </a:solidFill>
                <a:latin typeface="Arial Black"/>
                <a:cs typeface="Arial Black"/>
              </a:rPr>
              <a:t> </a:t>
            </a:r>
            <a:r>
              <a:rPr sz="4500" spc="-360" dirty="0">
                <a:solidFill>
                  <a:srgbClr val="3C4148"/>
                </a:solidFill>
                <a:latin typeface="Arial Black"/>
                <a:cs typeface="Arial Black"/>
              </a:rPr>
              <a:t>д</a:t>
            </a:r>
            <a:r>
              <a:rPr sz="4500" spc="-340" dirty="0">
                <a:solidFill>
                  <a:srgbClr val="3C4148"/>
                </a:solidFill>
                <a:latin typeface="Arial Black"/>
                <a:cs typeface="Arial Black"/>
              </a:rPr>
              <a:t>о</a:t>
            </a:r>
            <a:r>
              <a:rPr sz="4500" spc="-625" dirty="0">
                <a:solidFill>
                  <a:srgbClr val="3C4148"/>
                </a:solidFill>
                <a:latin typeface="Arial Black"/>
                <a:cs typeface="Arial Black"/>
              </a:rPr>
              <a:t>с</a:t>
            </a:r>
            <a:r>
              <a:rPr sz="4500" spc="-600" dirty="0">
                <a:solidFill>
                  <a:srgbClr val="3C4148"/>
                </a:solidFill>
                <a:latin typeface="Arial Black"/>
                <a:cs typeface="Arial Black"/>
              </a:rPr>
              <a:t>л</a:t>
            </a:r>
            <a:r>
              <a:rPr sz="4500" spc="-250" dirty="0">
                <a:solidFill>
                  <a:srgbClr val="3C4148"/>
                </a:solidFill>
                <a:latin typeface="Arial Black"/>
                <a:cs typeface="Arial Black"/>
              </a:rPr>
              <a:t>і</a:t>
            </a:r>
            <a:r>
              <a:rPr sz="4500" spc="-360" dirty="0">
                <a:solidFill>
                  <a:srgbClr val="3C4148"/>
                </a:solidFill>
                <a:latin typeface="Arial Black"/>
                <a:cs typeface="Arial Black"/>
              </a:rPr>
              <a:t>д</a:t>
            </a:r>
            <a:r>
              <a:rPr sz="4500" spc="-700" dirty="0">
                <a:solidFill>
                  <a:srgbClr val="3C4148"/>
                </a:solidFill>
                <a:latin typeface="Arial Black"/>
                <a:cs typeface="Arial Black"/>
              </a:rPr>
              <a:t>ж</a:t>
            </a:r>
            <a:r>
              <a:rPr sz="4500" spc="-475" dirty="0">
                <a:solidFill>
                  <a:srgbClr val="3C4148"/>
                </a:solidFill>
                <a:latin typeface="Arial Black"/>
                <a:cs typeface="Arial Black"/>
              </a:rPr>
              <a:t>е</a:t>
            </a:r>
            <a:r>
              <a:rPr sz="4500" spc="-500" dirty="0">
                <a:solidFill>
                  <a:srgbClr val="3C4148"/>
                </a:solidFill>
                <a:latin typeface="Arial Black"/>
                <a:cs typeface="Arial Black"/>
              </a:rPr>
              <a:t>н</a:t>
            </a:r>
            <a:r>
              <a:rPr sz="4500" spc="-405" dirty="0">
                <a:solidFill>
                  <a:srgbClr val="3C4148"/>
                </a:solidFill>
                <a:latin typeface="Arial Black"/>
                <a:cs typeface="Arial Black"/>
              </a:rPr>
              <a:t>ь</a:t>
            </a:r>
            <a:r>
              <a:rPr sz="4500" spc="-250" dirty="0">
                <a:solidFill>
                  <a:srgbClr val="3C4148"/>
                </a:solidFill>
                <a:latin typeface="Arial Black"/>
                <a:cs typeface="Arial Black"/>
              </a:rPr>
              <a:t>:</a:t>
            </a:r>
            <a:endParaRPr sz="45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14734" y="383373"/>
            <a:ext cx="239586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30" dirty="0" err="1" smtClean="0"/>
              <a:t>Підготовчий</a:t>
            </a:r>
            <a:r>
              <a:rPr lang="uk-UA" spc="-130" dirty="0" smtClean="0"/>
              <a:t>:</a:t>
            </a:r>
            <a:endParaRPr spc="-130" dirty="0"/>
          </a:p>
        </p:txBody>
      </p:sp>
      <p:sp>
        <p:nvSpPr>
          <p:cNvPr id="6" name="object 6"/>
          <p:cNvSpPr/>
          <p:nvPr/>
        </p:nvSpPr>
        <p:spPr>
          <a:xfrm>
            <a:off x="3989956" y="5143500"/>
            <a:ext cx="6581775" cy="4714875"/>
          </a:xfrm>
          <a:custGeom>
            <a:avLst/>
            <a:gdLst/>
            <a:ahLst/>
            <a:cxnLst/>
            <a:rect l="l" t="t" r="r" b="b"/>
            <a:pathLst>
              <a:path w="6581775" h="4714875">
                <a:moveTo>
                  <a:pt x="6581774" y="4714874"/>
                </a:moveTo>
                <a:lnTo>
                  <a:pt x="0" y="4714874"/>
                </a:lnTo>
                <a:lnTo>
                  <a:pt x="0" y="0"/>
                </a:lnTo>
                <a:lnTo>
                  <a:pt x="6581774" y="0"/>
                </a:lnTo>
                <a:lnTo>
                  <a:pt x="6581774" y="4714874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82752" y="805541"/>
            <a:ext cx="5954395" cy="3908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uk-UA" sz="2300" spc="-1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160" dirty="0" err="1" smtClean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15" dirty="0" err="1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60" dirty="0" err="1" smtClean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3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r>
              <a:rPr sz="2300" spc="-2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9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300" spc="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40" dirty="0" err="1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300" spc="-110" dirty="0" err="1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20" dirty="0" err="1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25" dirty="0" err="1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300" spc="30" dirty="0" err="1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25" dirty="0" err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60" dirty="0" err="1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25" dirty="0" err="1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10" dirty="0" err="1" smtClean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15" dirty="0" err="1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30" dirty="0" err="1" smtClean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114" dirty="0" err="1" smtClean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20" dirty="0" err="1" smtClean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110" dirty="0" err="1" smtClean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65" dirty="0" err="1" smtClean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300" spc="-60" dirty="0" err="1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endParaRPr sz="2300" dirty="0">
              <a:latin typeface="Tahoma"/>
              <a:cs typeface="Tahoma"/>
            </a:endParaRPr>
          </a:p>
          <a:p>
            <a:pPr marL="91440" marR="83820" algn="ctr">
              <a:lnSpc>
                <a:spcPts val="2270"/>
              </a:lnSpc>
              <a:spcBef>
                <a:spcPts val="2270"/>
              </a:spcBef>
            </a:pPr>
            <a:r>
              <a:rPr lang="uk-UA" sz="2300" spc="-2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наліз</a:t>
            </a:r>
            <a:r>
              <a:rPr sz="2300" spc="-2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визначення</a:t>
            </a:r>
            <a:r>
              <a:rPr sz="23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завдань,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Tahoma"/>
                <a:cs typeface="Tahoma"/>
              </a:rPr>
              <a:t>досліджень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2300" spc="-7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випробувань</a:t>
            </a:r>
            <a:endParaRPr sz="2300" dirty="0">
              <a:latin typeface="Tahoma"/>
              <a:cs typeface="Tahoma"/>
            </a:endParaRPr>
          </a:p>
          <a:p>
            <a:pPr marL="109220" marR="101600" algn="ctr">
              <a:lnSpc>
                <a:spcPts val="2270"/>
              </a:lnSpc>
              <a:spcBef>
                <a:spcPts val="2285"/>
              </a:spcBef>
            </a:pPr>
            <a:r>
              <a:rPr lang="uk-UA" sz="2300" spc="-12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300" spc="-20" dirty="0" err="1" smtClean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110" dirty="0" err="1" smtClean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75" dirty="0" err="1" smtClean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300" spc="-20" dirty="0" err="1" smtClean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55" dirty="0" err="1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300" spc="-2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12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300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3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2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300" spc="-28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6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3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7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2300" spc="40" dirty="0">
                <a:solidFill>
                  <a:srgbClr val="FFFFFF"/>
                </a:solidFill>
                <a:latin typeface="Tahoma"/>
                <a:cs typeface="Tahoma"/>
              </a:rPr>
              <a:t>о  </a:t>
            </a:r>
            <a:r>
              <a:rPr sz="2300" spc="-7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300" spc="-12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5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ор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12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3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300" spc="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300" spc="3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endParaRPr sz="2300" dirty="0">
              <a:latin typeface="Tahoma"/>
              <a:cs typeface="Tahoma"/>
            </a:endParaRPr>
          </a:p>
          <a:p>
            <a:pPr marL="337185" marR="329565" algn="ctr">
              <a:lnSpc>
                <a:spcPts val="2270"/>
              </a:lnSpc>
              <a:spcBef>
                <a:spcPts val="2285"/>
              </a:spcBef>
            </a:pPr>
            <a:r>
              <a:rPr lang="uk-UA" sz="2300" spc="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40" dirty="0" err="1" smtClean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125" dirty="0" err="1" smtClean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300" spc="-60" dirty="0" err="1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r>
              <a:rPr sz="2300" spc="-2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28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6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3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300" spc="-9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300" spc="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10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2300" spc="-7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2300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300" spc="5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30" dirty="0">
                <a:solidFill>
                  <a:srgbClr val="FFFFFF"/>
                </a:solidFill>
                <a:latin typeface="Tahoma"/>
                <a:cs typeface="Tahoma"/>
              </a:rPr>
              <a:t>ь  </a:t>
            </a:r>
            <a:r>
              <a:rPr sz="2300" spc="-50" dirty="0">
                <a:solidFill>
                  <a:srgbClr val="FFFFFF"/>
                </a:solidFill>
                <a:latin typeface="Tahoma"/>
                <a:cs typeface="Tahoma"/>
              </a:rPr>
              <a:t>досліджуватись</a:t>
            </a:r>
            <a:endParaRPr sz="2300" dirty="0">
              <a:latin typeface="Tahoma"/>
              <a:cs typeface="Tahoma"/>
            </a:endParaRPr>
          </a:p>
          <a:p>
            <a:pPr marL="31115" marR="23495" algn="ctr">
              <a:lnSpc>
                <a:spcPts val="2270"/>
              </a:lnSpc>
              <a:spcBef>
                <a:spcPts val="2280"/>
              </a:spcBef>
            </a:pPr>
            <a:r>
              <a:rPr lang="uk-UA" sz="2300" spc="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40" dirty="0" err="1" smtClean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125" dirty="0" err="1" smtClean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300" spc="-60" dirty="0" err="1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r>
              <a:rPr sz="2300" spc="-2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ор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50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7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7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300" spc="-6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50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я  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2300" spc="3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3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65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endParaRPr sz="23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20055" y="831978"/>
            <a:ext cx="7592695" cy="3524885"/>
          </a:xfrm>
          <a:custGeom>
            <a:avLst/>
            <a:gdLst/>
            <a:ahLst/>
            <a:cxnLst/>
            <a:rect l="l" t="t" r="r" b="b"/>
            <a:pathLst>
              <a:path w="7592695" h="3524885">
                <a:moveTo>
                  <a:pt x="314325" y="152400"/>
                </a:moveTo>
                <a:lnTo>
                  <a:pt x="306311" y="104228"/>
                </a:lnTo>
                <a:lnTo>
                  <a:pt x="284010" y="62395"/>
                </a:lnTo>
                <a:lnTo>
                  <a:pt x="249986" y="29400"/>
                </a:lnTo>
                <a:lnTo>
                  <a:pt x="206844" y="7772"/>
                </a:lnTo>
                <a:lnTo>
                  <a:pt x="157162" y="0"/>
                </a:lnTo>
                <a:lnTo>
                  <a:pt x="107492" y="7772"/>
                </a:lnTo>
                <a:lnTo>
                  <a:pt x="64350" y="29400"/>
                </a:lnTo>
                <a:lnTo>
                  <a:pt x="30327" y="62395"/>
                </a:lnTo>
                <a:lnTo>
                  <a:pt x="8013" y="104228"/>
                </a:lnTo>
                <a:lnTo>
                  <a:pt x="0" y="152400"/>
                </a:lnTo>
                <a:lnTo>
                  <a:pt x="8013" y="200571"/>
                </a:lnTo>
                <a:lnTo>
                  <a:pt x="30327" y="242404"/>
                </a:lnTo>
                <a:lnTo>
                  <a:pt x="64350" y="275399"/>
                </a:lnTo>
                <a:lnTo>
                  <a:pt x="107492" y="297027"/>
                </a:lnTo>
                <a:lnTo>
                  <a:pt x="157162" y="304800"/>
                </a:lnTo>
                <a:lnTo>
                  <a:pt x="206844" y="297027"/>
                </a:lnTo>
                <a:lnTo>
                  <a:pt x="249986" y="275399"/>
                </a:lnTo>
                <a:lnTo>
                  <a:pt x="284010" y="242404"/>
                </a:lnTo>
                <a:lnTo>
                  <a:pt x="306311" y="200571"/>
                </a:lnTo>
                <a:lnTo>
                  <a:pt x="314325" y="152400"/>
                </a:lnTo>
                <a:close/>
              </a:path>
              <a:path w="7592695" h="3524885">
                <a:moveTo>
                  <a:pt x="385216" y="3371977"/>
                </a:moveTo>
                <a:lnTo>
                  <a:pt x="377202" y="3323806"/>
                </a:lnTo>
                <a:lnTo>
                  <a:pt x="354888" y="3281972"/>
                </a:lnTo>
                <a:lnTo>
                  <a:pt x="320865" y="3248977"/>
                </a:lnTo>
                <a:lnTo>
                  <a:pt x="277723" y="3227349"/>
                </a:lnTo>
                <a:lnTo>
                  <a:pt x="228053" y="3219577"/>
                </a:lnTo>
                <a:lnTo>
                  <a:pt x="178371" y="3227349"/>
                </a:lnTo>
                <a:lnTo>
                  <a:pt x="135229" y="3248977"/>
                </a:lnTo>
                <a:lnTo>
                  <a:pt x="101206" y="3281972"/>
                </a:lnTo>
                <a:lnTo>
                  <a:pt x="78905" y="3323806"/>
                </a:lnTo>
                <a:lnTo>
                  <a:pt x="70891" y="3371977"/>
                </a:lnTo>
                <a:lnTo>
                  <a:pt x="78905" y="3420148"/>
                </a:lnTo>
                <a:lnTo>
                  <a:pt x="101206" y="3461982"/>
                </a:lnTo>
                <a:lnTo>
                  <a:pt x="135229" y="3494963"/>
                </a:lnTo>
                <a:lnTo>
                  <a:pt x="178371" y="3516604"/>
                </a:lnTo>
                <a:lnTo>
                  <a:pt x="228053" y="3524377"/>
                </a:lnTo>
                <a:lnTo>
                  <a:pt x="277723" y="3516604"/>
                </a:lnTo>
                <a:lnTo>
                  <a:pt x="320865" y="3494963"/>
                </a:lnTo>
                <a:lnTo>
                  <a:pt x="354888" y="3461982"/>
                </a:lnTo>
                <a:lnTo>
                  <a:pt x="377202" y="3420148"/>
                </a:lnTo>
                <a:lnTo>
                  <a:pt x="385216" y="3371977"/>
                </a:lnTo>
                <a:close/>
              </a:path>
              <a:path w="7592695" h="3524885">
                <a:moveTo>
                  <a:pt x="385216" y="2476462"/>
                </a:moveTo>
                <a:lnTo>
                  <a:pt x="377202" y="2428290"/>
                </a:lnTo>
                <a:lnTo>
                  <a:pt x="354888" y="2386457"/>
                </a:lnTo>
                <a:lnTo>
                  <a:pt x="320865" y="2353462"/>
                </a:lnTo>
                <a:lnTo>
                  <a:pt x="277723" y="2331821"/>
                </a:lnTo>
                <a:lnTo>
                  <a:pt x="228053" y="2324062"/>
                </a:lnTo>
                <a:lnTo>
                  <a:pt x="178371" y="2331821"/>
                </a:lnTo>
                <a:lnTo>
                  <a:pt x="135229" y="2353462"/>
                </a:lnTo>
                <a:lnTo>
                  <a:pt x="101206" y="2386457"/>
                </a:lnTo>
                <a:lnTo>
                  <a:pt x="78905" y="2428290"/>
                </a:lnTo>
                <a:lnTo>
                  <a:pt x="70891" y="2476462"/>
                </a:lnTo>
                <a:lnTo>
                  <a:pt x="78905" y="2524633"/>
                </a:lnTo>
                <a:lnTo>
                  <a:pt x="101206" y="2566466"/>
                </a:lnTo>
                <a:lnTo>
                  <a:pt x="135229" y="2599448"/>
                </a:lnTo>
                <a:lnTo>
                  <a:pt x="178371" y="2621089"/>
                </a:lnTo>
                <a:lnTo>
                  <a:pt x="228053" y="2628862"/>
                </a:lnTo>
                <a:lnTo>
                  <a:pt x="277723" y="2621089"/>
                </a:lnTo>
                <a:lnTo>
                  <a:pt x="320865" y="2599448"/>
                </a:lnTo>
                <a:lnTo>
                  <a:pt x="354888" y="2566466"/>
                </a:lnTo>
                <a:lnTo>
                  <a:pt x="377202" y="2524633"/>
                </a:lnTo>
                <a:lnTo>
                  <a:pt x="385216" y="2476462"/>
                </a:lnTo>
                <a:close/>
              </a:path>
              <a:path w="7592695" h="3524885">
                <a:moveTo>
                  <a:pt x="385216" y="1672310"/>
                </a:moveTo>
                <a:lnTo>
                  <a:pt x="377202" y="1624139"/>
                </a:lnTo>
                <a:lnTo>
                  <a:pt x="354888" y="1582305"/>
                </a:lnTo>
                <a:lnTo>
                  <a:pt x="320865" y="1549311"/>
                </a:lnTo>
                <a:lnTo>
                  <a:pt x="277723" y="1527683"/>
                </a:lnTo>
                <a:lnTo>
                  <a:pt x="228053" y="1519910"/>
                </a:lnTo>
                <a:lnTo>
                  <a:pt x="178371" y="1527683"/>
                </a:lnTo>
                <a:lnTo>
                  <a:pt x="135229" y="1549311"/>
                </a:lnTo>
                <a:lnTo>
                  <a:pt x="101206" y="1582305"/>
                </a:lnTo>
                <a:lnTo>
                  <a:pt x="78905" y="1624139"/>
                </a:lnTo>
                <a:lnTo>
                  <a:pt x="70891" y="1672310"/>
                </a:lnTo>
                <a:lnTo>
                  <a:pt x="78905" y="1720481"/>
                </a:lnTo>
                <a:lnTo>
                  <a:pt x="101206" y="1762315"/>
                </a:lnTo>
                <a:lnTo>
                  <a:pt x="135229" y="1795310"/>
                </a:lnTo>
                <a:lnTo>
                  <a:pt x="178371" y="1816938"/>
                </a:lnTo>
                <a:lnTo>
                  <a:pt x="228053" y="1824710"/>
                </a:lnTo>
                <a:lnTo>
                  <a:pt x="277723" y="1816938"/>
                </a:lnTo>
                <a:lnTo>
                  <a:pt x="320865" y="1795310"/>
                </a:lnTo>
                <a:lnTo>
                  <a:pt x="354888" y="1762315"/>
                </a:lnTo>
                <a:lnTo>
                  <a:pt x="377202" y="1720481"/>
                </a:lnTo>
                <a:lnTo>
                  <a:pt x="385216" y="1672310"/>
                </a:lnTo>
                <a:close/>
              </a:path>
              <a:path w="7592695" h="3524885">
                <a:moveTo>
                  <a:pt x="385216" y="710323"/>
                </a:moveTo>
                <a:lnTo>
                  <a:pt x="377202" y="662152"/>
                </a:lnTo>
                <a:lnTo>
                  <a:pt x="354888" y="620318"/>
                </a:lnTo>
                <a:lnTo>
                  <a:pt x="320865" y="587324"/>
                </a:lnTo>
                <a:lnTo>
                  <a:pt x="277723" y="565696"/>
                </a:lnTo>
                <a:lnTo>
                  <a:pt x="228053" y="557923"/>
                </a:lnTo>
                <a:lnTo>
                  <a:pt x="178371" y="565696"/>
                </a:lnTo>
                <a:lnTo>
                  <a:pt x="135229" y="587324"/>
                </a:lnTo>
                <a:lnTo>
                  <a:pt x="101206" y="620318"/>
                </a:lnTo>
                <a:lnTo>
                  <a:pt x="78905" y="662152"/>
                </a:lnTo>
                <a:lnTo>
                  <a:pt x="70891" y="710323"/>
                </a:lnTo>
                <a:lnTo>
                  <a:pt x="78905" y="758494"/>
                </a:lnTo>
                <a:lnTo>
                  <a:pt x="101206" y="800328"/>
                </a:lnTo>
                <a:lnTo>
                  <a:pt x="135229" y="833310"/>
                </a:lnTo>
                <a:lnTo>
                  <a:pt x="178371" y="854951"/>
                </a:lnTo>
                <a:lnTo>
                  <a:pt x="228053" y="862723"/>
                </a:lnTo>
                <a:lnTo>
                  <a:pt x="277723" y="854951"/>
                </a:lnTo>
                <a:lnTo>
                  <a:pt x="320865" y="833310"/>
                </a:lnTo>
                <a:lnTo>
                  <a:pt x="354888" y="800328"/>
                </a:lnTo>
                <a:lnTo>
                  <a:pt x="377202" y="758494"/>
                </a:lnTo>
                <a:lnTo>
                  <a:pt x="385216" y="710323"/>
                </a:lnTo>
                <a:close/>
              </a:path>
              <a:path w="7592695" h="3524885">
                <a:moveTo>
                  <a:pt x="7592619" y="1092454"/>
                </a:moveTo>
                <a:lnTo>
                  <a:pt x="7584618" y="1044282"/>
                </a:lnTo>
                <a:lnTo>
                  <a:pt x="7562304" y="1002449"/>
                </a:lnTo>
                <a:lnTo>
                  <a:pt x="7528280" y="969454"/>
                </a:lnTo>
                <a:lnTo>
                  <a:pt x="7485139" y="947826"/>
                </a:lnTo>
                <a:lnTo>
                  <a:pt x="7435456" y="940054"/>
                </a:lnTo>
                <a:lnTo>
                  <a:pt x="7385786" y="947826"/>
                </a:lnTo>
                <a:lnTo>
                  <a:pt x="7342645" y="969454"/>
                </a:lnTo>
                <a:lnTo>
                  <a:pt x="7308621" y="1002449"/>
                </a:lnTo>
                <a:lnTo>
                  <a:pt x="7286307" y="1044282"/>
                </a:lnTo>
                <a:lnTo>
                  <a:pt x="7278294" y="1092454"/>
                </a:lnTo>
                <a:lnTo>
                  <a:pt x="7286307" y="1140625"/>
                </a:lnTo>
                <a:lnTo>
                  <a:pt x="7308621" y="1182458"/>
                </a:lnTo>
                <a:lnTo>
                  <a:pt x="7342645" y="1215440"/>
                </a:lnTo>
                <a:lnTo>
                  <a:pt x="7385786" y="1237081"/>
                </a:lnTo>
                <a:lnTo>
                  <a:pt x="7435456" y="1244854"/>
                </a:lnTo>
                <a:lnTo>
                  <a:pt x="7485139" y="1237081"/>
                </a:lnTo>
                <a:lnTo>
                  <a:pt x="7528280" y="1215440"/>
                </a:lnTo>
                <a:lnTo>
                  <a:pt x="7562304" y="1182458"/>
                </a:lnTo>
                <a:lnTo>
                  <a:pt x="7584618" y="1140625"/>
                </a:lnTo>
                <a:lnTo>
                  <a:pt x="7592619" y="1092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758075" y="1737107"/>
            <a:ext cx="5518785" cy="20466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56845" marR="149225" algn="ctr">
              <a:lnSpc>
                <a:spcPts val="2200"/>
              </a:lnSpc>
              <a:spcBef>
                <a:spcPts val="605"/>
              </a:spcBef>
            </a:pPr>
            <a:r>
              <a:rPr lang="uk-UA" sz="2250" spc="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5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50" spc="-35" dirty="0" err="1" smtClean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50" spc="-120" dirty="0" err="1" smtClean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250" spc="-60" dirty="0" err="1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r>
              <a:rPr sz="2250" spc="-229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50" spc="-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3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50" spc="-15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ав</a:t>
            </a:r>
            <a:r>
              <a:rPr sz="225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2250" spc="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25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250" spc="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5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3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5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25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25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250" spc="-20" dirty="0">
                <a:solidFill>
                  <a:srgbClr val="FFFFFF"/>
                </a:solidFill>
                <a:latin typeface="Tahoma"/>
                <a:cs typeface="Tahoma"/>
              </a:rPr>
              <a:t>я  </a:t>
            </a:r>
            <a:r>
              <a:rPr sz="2250" spc="-50" dirty="0">
                <a:solidFill>
                  <a:srgbClr val="FFFFFF"/>
                </a:solidFill>
                <a:latin typeface="Tahoma"/>
                <a:cs typeface="Tahoma"/>
              </a:rPr>
              <a:t>матеріалів</a:t>
            </a:r>
            <a:endParaRPr sz="22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705"/>
              </a:spcBef>
            </a:pPr>
            <a:r>
              <a:rPr lang="uk-UA" sz="2250" spc="-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50" spc="-15" dirty="0" err="1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-40" dirty="0" err="1" smtClean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250" spc="-15" dirty="0" err="1" smtClean="0">
                <a:solidFill>
                  <a:srgbClr val="FFFFFF"/>
                </a:solidFill>
                <a:latin typeface="Tahoma"/>
                <a:cs typeface="Tahoma"/>
              </a:rPr>
              <a:t>ро</a:t>
            </a:r>
            <a:r>
              <a:rPr sz="2250" spc="-75" dirty="0" err="1" smtClean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250" spc="-90" dirty="0" err="1" smtClean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50" spc="35" dirty="0" err="1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50" spc="-229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ме</a:t>
            </a:r>
            <a:r>
              <a:rPr sz="2250" spc="-15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250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50" spc="4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5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50" spc="-15" dirty="0">
                <a:solidFill>
                  <a:srgbClr val="FFFFFF"/>
                </a:solidFill>
                <a:latin typeface="Tahoma"/>
                <a:cs typeface="Tahoma"/>
              </a:rPr>
              <a:t>ро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r>
              <a:rPr sz="225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-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250" spc="3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5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25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25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-65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endParaRPr sz="2250" dirty="0">
              <a:latin typeface="Tahoma"/>
              <a:cs typeface="Tahoma"/>
            </a:endParaRPr>
          </a:p>
          <a:p>
            <a:pPr marL="369570" marR="361315" algn="ctr">
              <a:lnSpc>
                <a:spcPts val="2200"/>
              </a:lnSpc>
              <a:spcBef>
                <a:spcPts val="2190"/>
              </a:spcBef>
            </a:pPr>
            <a:r>
              <a:rPr lang="uk-UA" sz="2250" spc="4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50" spc="-90" dirty="0" err="1" smtClean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50" spc="-114" dirty="0" err="1" smtClean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250" spc="-35" dirty="0" err="1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50" spc="-110" dirty="0" err="1" smtClean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-35" dirty="0" err="1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5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r>
              <a:rPr sz="2250" spc="-229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5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250" spc="-4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250" spc="2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250" spc="-3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250" spc="-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50" spc="-275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25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250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50" spc="3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25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50" spc="-4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250" spc="-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5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25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250" spc="-25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2250" spc="-20" dirty="0">
                <a:solidFill>
                  <a:srgbClr val="FFFFFF"/>
                </a:solidFill>
                <a:latin typeface="Tahoma"/>
                <a:cs typeface="Tahoma"/>
              </a:rPr>
              <a:t>я  </a:t>
            </a:r>
            <a:r>
              <a:rPr sz="2250" spc="-55" dirty="0">
                <a:solidFill>
                  <a:srgbClr val="FFFFFF"/>
                </a:solidFill>
                <a:latin typeface="Tahoma"/>
                <a:cs typeface="Tahoma"/>
              </a:rPr>
              <a:t>досліджень</a:t>
            </a:r>
            <a:endParaRPr sz="225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4908" y="397369"/>
            <a:ext cx="7199630" cy="7559040"/>
          </a:xfrm>
          <a:custGeom>
            <a:avLst/>
            <a:gdLst/>
            <a:ahLst/>
            <a:cxnLst/>
            <a:rect l="l" t="t" r="r" b="b"/>
            <a:pathLst>
              <a:path w="7199630" h="7559040">
                <a:moveTo>
                  <a:pt x="314325" y="7406272"/>
                </a:moveTo>
                <a:lnTo>
                  <a:pt x="306311" y="7358113"/>
                </a:lnTo>
                <a:lnTo>
                  <a:pt x="284010" y="7316267"/>
                </a:lnTo>
                <a:lnTo>
                  <a:pt x="249986" y="7283285"/>
                </a:lnTo>
                <a:lnTo>
                  <a:pt x="206844" y="7261644"/>
                </a:lnTo>
                <a:lnTo>
                  <a:pt x="157162" y="7253872"/>
                </a:lnTo>
                <a:lnTo>
                  <a:pt x="107492" y="7261644"/>
                </a:lnTo>
                <a:lnTo>
                  <a:pt x="64350" y="7283285"/>
                </a:lnTo>
                <a:lnTo>
                  <a:pt x="30327" y="7316267"/>
                </a:lnTo>
                <a:lnTo>
                  <a:pt x="8013" y="7358113"/>
                </a:lnTo>
                <a:lnTo>
                  <a:pt x="0" y="7406272"/>
                </a:lnTo>
                <a:lnTo>
                  <a:pt x="8013" y="7454443"/>
                </a:lnTo>
                <a:lnTo>
                  <a:pt x="30327" y="7496289"/>
                </a:lnTo>
                <a:lnTo>
                  <a:pt x="64350" y="7529271"/>
                </a:lnTo>
                <a:lnTo>
                  <a:pt x="107492" y="7550912"/>
                </a:lnTo>
                <a:lnTo>
                  <a:pt x="157162" y="7558672"/>
                </a:lnTo>
                <a:lnTo>
                  <a:pt x="206844" y="7550912"/>
                </a:lnTo>
                <a:lnTo>
                  <a:pt x="249986" y="7529271"/>
                </a:lnTo>
                <a:lnTo>
                  <a:pt x="284010" y="7496289"/>
                </a:lnTo>
                <a:lnTo>
                  <a:pt x="306311" y="7454443"/>
                </a:lnTo>
                <a:lnTo>
                  <a:pt x="314325" y="7406272"/>
                </a:lnTo>
                <a:close/>
              </a:path>
              <a:path w="7199630" h="7559040">
                <a:moveTo>
                  <a:pt x="314325" y="6522364"/>
                </a:moveTo>
                <a:lnTo>
                  <a:pt x="306311" y="6474193"/>
                </a:lnTo>
                <a:lnTo>
                  <a:pt x="284010" y="6432359"/>
                </a:lnTo>
                <a:lnTo>
                  <a:pt x="249986" y="6399365"/>
                </a:lnTo>
                <a:lnTo>
                  <a:pt x="206844" y="6377737"/>
                </a:lnTo>
                <a:lnTo>
                  <a:pt x="157162" y="6369964"/>
                </a:lnTo>
                <a:lnTo>
                  <a:pt x="107492" y="6377737"/>
                </a:lnTo>
                <a:lnTo>
                  <a:pt x="64350" y="6399365"/>
                </a:lnTo>
                <a:lnTo>
                  <a:pt x="30327" y="6432359"/>
                </a:lnTo>
                <a:lnTo>
                  <a:pt x="8013" y="6474193"/>
                </a:lnTo>
                <a:lnTo>
                  <a:pt x="0" y="6522364"/>
                </a:lnTo>
                <a:lnTo>
                  <a:pt x="8013" y="6570535"/>
                </a:lnTo>
                <a:lnTo>
                  <a:pt x="30327" y="6612369"/>
                </a:lnTo>
                <a:lnTo>
                  <a:pt x="64350" y="6645364"/>
                </a:lnTo>
                <a:lnTo>
                  <a:pt x="107492" y="6666992"/>
                </a:lnTo>
                <a:lnTo>
                  <a:pt x="157162" y="6674764"/>
                </a:lnTo>
                <a:lnTo>
                  <a:pt x="206844" y="6666992"/>
                </a:lnTo>
                <a:lnTo>
                  <a:pt x="249986" y="6645364"/>
                </a:lnTo>
                <a:lnTo>
                  <a:pt x="284010" y="6612369"/>
                </a:lnTo>
                <a:lnTo>
                  <a:pt x="306311" y="6570535"/>
                </a:lnTo>
                <a:lnTo>
                  <a:pt x="314325" y="6522364"/>
                </a:lnTo>
                <a:close/>
              </a:path>
              <a:path w="7199630" h="7559040">
                <a:moveTo>
                  <a:pt x="7091769" y="3047288"/>
                </a:moveTo>
                <a:lnTo>
                  <a:pt x="7083755" y="2999117"/>
                </a:lnTo>
                <a:lnTo>
                  <a:pt x="7061454" y="2957284"/>
                </a:lnTo>
                <a:lnTo>
                  <a:pt x="7027431" y="2924302"/>
                </a:lnTo>
                <a:lnTo>
                  <a:pt x="6984289" y="2902661"/>
                </a:lnTo>
                <a:lnTo>
                  <a:pt x="6934606" y="2894888"/>
                </a:lnTo>
                <a:lnTo>
                  <a:pt x="6884937" y="2902661"/>
                </a:lnTo>
                <a:lnTo>
                  <a:pt x="6841795" y="2924302"/>
                </a:lnTo>
                <a:lnTo>
                  <a:pt x="6807771" y="2957284"/>
                </a:lnTo>
                <a:lnTo>
                  <a:pt x="6785457" y="2999117"/>
                </a:lnTo>
                <a:lnTo>
                  <a:pt x="6777444" y="3047288"/>
                </a:lnTo>
                <a:lnTo>
                  <a:pt x="6785457" y="3095460"/>
                </a:lnTo>
                <a:lnTo>
                  <a:pt x="6807771" y="3137293"/>
                </a:lnTo>
                <a:lnTo>
                  <a:pt x="6841795" y="3170288"/>
                </a:lnTo>
                <a:lnTo>
                  <a:pt x="6884937" y="3191929"/>
                </a:lnTo>
                <a:lnTo>
                  <a:pt x="6934606" y="3199688"/>
                </a:lnTo>
                <a:lnTo>
                  <a:pt x="6984289" y="3191929"/>
                </a:lnTo>
                <a:lnTo>
                  <a:pt x="7027431" y="3170288"/>
                </a:lnTo>
                <a:lnTo>
                  <a:pt x="7061454" y="3137293"/>
                </a:lnTo>
                <a:lnTo>
                  <a:pt x="7083755" y="3095460"/>
                </a:lnTo>
                <a:lnTo>
                  <a:pt x="7091769" y="3047288"/>
                </a:lnTo>
                <a:close/>
              </a:path>
              <a:path w="7199630" h="7559040">
                <a:moveTo>
                  <a:pt x="7091769" y="2355138"/>
                </a:moveTo>
                <a:lnTo>
                  <a:pt x="7083755" y="2306967"/>
                </a:lnTo>
                <a:lnTo>
                  <a:pt x="7061454" y="2265134"/>
                </a:lnTo>
                <a:lnTo>
                  <a:pt x="7027431" y="2232139"/>
                </a:lnTo>
                <a:lnTo>
                  <a:pt x="6984289" y="2210498"/>
                </a:lnTo>
                <a:lnTo>
                  <a:pt x="6934606" y="2202738"/>
                </a:lnTo>
                <a:lnTo>
                  <a:pt x="6884937" y="2210498"/>
                </a:lnTo>
                <a:lnTo>
                  <a:pt x="6841795" y="2232139"/>
                </a:lnTo>
                <a:lnTo>
                  <a:pt x="6807771" y="2265134"/>
                </a:lnTo>
                <a:lnTo>
                  <a:pt x="6785457" y="2306967"/>
                </a:lnTo>
                <a:lnTo>
                  <a:pt x="6777444" y="2355138"/>
                </a:lnTo>
                <a:lnTo>
                  <a:pt x="6785457" y="2403310"/>
                </a:lnTo>
                <a:lnTo>
                  <a:pt x="6807771" y="2445143"/>
                </a:lnTo>
                <a:lnTo>
                  <a:pt x="6841795" y="2478125"/>
                </a:lnTo>
                <a:lnTo>
                  <a:pt x="6884937" y="2499766"/>
                </a:lnTo>
                <a:lnTo>
                  <a:pt x="6934606" y="2507538"/>
                </a:lnTo>
                <a:lnTo>
                  <a:pt x="6984289" y="2499766"/>
                </a:lnTo>
                <a:lnTo>
                  <a:pt x="7027431" y="2478125"/>
                </a:lnTo>
                <a:lnTo>
                  <a:pt x="7061454" y="2445143"/>
                </a:lnTo>
                <a:lnTo>
                  <a:pt x="7083755" y="2403310"/>
                </a:lnTo>
                <a:lnTo>
                  <a:pt x="7091769" y="2355138"/>
                </a:lnTo>
                <a:close/>
              </a:path>
              <a:path w="7199630" h="7559040">
                <a:moveTo>
                  <a:pt x="7199287" y="542366"/>
                </a:moveTo>
                <a:lnTo>
                  <a:pt x="7179437" y="508152"/>
                </a:lnTo>
                <a:lnTo>
                  <a:pt x="7146734" y="471411"/>
                </a:lnTo>
                <a:lnTo>
                  <a:pt x="6851510" y="141465"/>
                </a:lnTo>
                <a:lnTo>
                  <a:pt x="6829425" y="123304"/>
                </a:lnTo>
                <a:lnTo>
                  <a:pt x="6814477" y="132626"/>
                </a:lnTo>
                <a:lnTo>
                  <a:pt x="6805676" y="145173"/>
                </a:lnTo>
                <a:lnTo>
                  <a:pt x="6799618" y="158978"/>
                </a:lnTo>
                <a:lnTo>
                  <a:pt x="6792912" y="172046"/>
                </a:lnTo>
                <a:lnTo>
                  <a:pt x="6782041" y="195326"/>
                </a:lnTo>
                <a:lnTo>
                  <a:pt x="6781647" y="216052"/>
                </a:lnTo>
                <a:lnTo>
                  <a:pt x="6789661" y="235318"/>
                </a:lnTo>
                <a:lnTo>
                  <a:pt x="6804012" y="254241"/>
                </a:lnTo>
                <a:lnTo>
                  <a:pt x="6813651" y="265087"/>
                </a:lnTo>
                <a:lnTo>
                  <a:pt x="6823253" y="276720"/>
                </a:lnTo>
                <a:lnTo>
                  <a:pt x="6832092" y="289991"/>
                </a:lnTo>
                <a:lnTo>
                  <a:pt x="6839407" y="305752"/>
                </a:lnTo>
                <a:lnTo>
                  <a:pt x="6830314" y="303212"/>
                </a:lnTo>
                <a:lnTo>
                  <a:pt x="6826542" y="302768"/>
                </a:lnTo>
                <a:lnTo>
                  <a:pt x="6777749" y="280581"/>
                </a:lnTo>
                <a:lnTo>
                  <a:pt x="6732029" y="260718"/>
                </a:lnTo>
                <a:lnTo>
                  <a:pt x="6686055" y="241617"/>
                </a:lnTo>
                <a:lnTo>
                  <a:pt x="6639814" y="223278"/>
                </a:lnTo>
                <a:lnTo>
                  <a:pt x="6593319" y="205689"/>
                </a:lnTo>
                <a:lnTo>
                  <a:pt x="6546570" y="188849"/>
                </a:lnTo>
                <a:lnTo>
                  <a:pt x="6499555" y="172758"/>
                </a:lnTo>
                <a:lnTo>
                  <a:pt x="6452286" y="157403"/>
                </a:lnTo>
                <a:lnTo>
                  <a:pt x="6404750" y="142786"/>
                </a:lnTo>
                <a:lnTo>
                  <a:pt x="6356972" y="128905"/>
                </a:lnTo>
                <a:lnTo>
                  <a:pt x="6308928" y="115760"/>
                </a:lnTo>
                <a:lnTo>
                  <a:pt x="6260630" y="103327"/>
                </a:lnTo>
                <a:lnTo>
                  <a:pt x="6212078" y="91617"/>
                </a:lnTo>
                <a:lnTo>
                  <a:pt x="6161430" y="80111"/>
                </a:lnTo>
                <a:lnTo>
                  <a:pt x="6110719" y="69227"/>
                </a:lnTo>
                <a:lnTo>
                  <a:pt x="6059919" y="58978"/>
                </a:lnTo>
                <a:lnTo>
                  <a:pt x="6009030" y="49428"/>
                </a:lnTo>
                <a:lnTo>
                  <a:pt x="5958065" y="40614"/>
                </a:lnTo>
                <a:lnTo>
                  <a:pt x="5906986" y="32550"/>
                </a:lnTo>
                <a:lnTo>
                  <a:pt x="5855817" y="25285"/>
                </a:lnTo>
                <a:lnTo>
                  <a:pt x="5804547" y="18859"/>
                </a:lnTo>
                <a:lnTo>
                  <a:pt x="5753151" y="13309"/>
                </a:lnTo>
                <a:lnTo>
                  <a:pt x="5701652" y="8674"/>
                </a:lnTo>
                <a:lnTo>
                  <a:pt x="5650039" y="4991"/>
                </a:lnTo>
                <a:lnTo>
                  <a:pt x="5598287" y="2286"/>
                </a:lnTo>
                <a:lnTo>
                  <a:pt x="5546407" y="609"/>
                </a:lnTo>
                <a:lnTo>
                  <a:pt x="5494401" y="0"/>
                </a:lnTo>
                <a:lnTo>
                  <a:pt x="5438203" y="571"/>
                </a:lnTo>
                <a:lnTo>
                  <a:pt x="5381980" y="2032"/>
                </a:lnTo>
                <a:lnTo>
                  <a:pt x="5325770" y="3721"/>
                </a:lnTo>
                <a:lnTo>
                  <a:pt x="5269573" y="4991"/>
                </a:lnTo>
                <a:lnTo>
                  <a:pt x="5214061" y="9156"/>
                </a:lnTo>
                <a:lnTo>
                  <a:pt x="5158727" y="16268"/>
                </a:lnTo>
                <a:lnTo>
                  <a:pt x="5103279" y="20459"/>
                </a:lnTo>
                <a:lnTo>
                  <a:pt x="5047399" y="15836"/>
                </a:lnTo>
                <a:lnTo>
                  <a:pt x="4996358" y="21564"/>
                </a:lnTo>
                <a:lnTo>
                  <a:pt x="4945608" y="28435"/>
                </a:lnTo>
                <a:lnTo>
                  <a:pt x="4895202" y="36563"/>
                </a:lnTo>
                <a:lnTo>
                  <a:pt x="4845139" y="46050"/>
                </a:lnTo>
                <a:lnTo>
                  <a:pt x="4795494" y="57010"/>
                </a:lnTo>
                <a:lnTo>
                  <a:pt x="4746269" y="69557"/>
                </a:lnTo>
                <a:lnTo>
                  <a:pt x="4697501" y="83807"/>
                </a:lnTo>
                <a:lnTo>
                  <a:pt x="4649228" y="99872"/>
                </a:lnTo>
                <a:lnTo>
                  <a:pt x="4601489" y="117868"/>
                </a:lnTo>
                <a:lnTo>
                  <a:pt x="4554309" y="137896"/>
                </a:lnTo>
                <a:lnTo>
                  <a:pt x="4507725" y="160083"/>
                </a:lnTo>
                <a:lnTo>
                  <a:pt x="4465345" y="182956"/>
                </a:lnTo>
                <a:lnTo>
                  <a:pt x="4424819" y="208457"/>
                </a:lnTo>
                <a:lnTo>
                  <a:pt x="4386656" y="237109"/>
                </a:lnTo>
                <a:lnTo>
                  <a:pt x="4351350" y="269443"/>
                </a:lnTo>
                <a:lnTo>
                  <a:pt x="4319409" y="305981"/>
                </a:lnTo>
                <a:lnTo>
                  <a:pt x="4300258" y="344754"/>
                </a:lnTo>
                <a:lnTo>
                  <a:pt x="4299267" y="385152"/>
                </a:lnTo>
                <a:lnTo>
                  <a:pt x="4315663" y="423291"/>
                </a:lnTo>
                <a:lnTo>
                  <a:pt x="4348708" y="455206"/>
                </a:lnTo>
                <a:lnTo>
                  <a:pt x="4353369" y="451993"/>
                </a:lnTo>
                <a:lnTo>
                  <a:pt x="4359249" y="449110"/>
                </a:lnTo>
                <a:lnTo>
                  <a:pt x="4398696" y="410006"/>
                </a:lnTo>
                <a:lnTo>
                  <a:pt x="4436034" y="379082"/>
                </a:lnTo>
                <a:lnTo>
                  <a:pt x="4475302" y="351472"/>
                </a:lnTo>
                <a:lnTo>
                  <a:pt x="4516323" y="326872"/>
                </a:lnTo>
                <a:lnTo>
                  <a:pt x="4558931" y="304990"/>
                </a:lnTo>
                <a:lnTo>
                  <a:pt x="4602950" y="285496"/>
                </a:lnTo>
                <a:lnTo>
                  <a:pt x="4648200" y="268084"/>
                </a:lnTo>
                <a:lnTo>
                  <a:pt x="4694504" y="252476"/>
                </a:lnTo>
                <a:lnTo>
                  <a:pt x="4745469" y="237236"/>
                </a:lnTo>
                <a:lnTo>
                  <a:pt x="4796688" y="223723"/>
                </a:lnTo>
                <a:lnTo>
                  <a:pt x="4848149" y="211874"/>
                </a:lnTo>
                <a:lnTo>
                  <a:pt x="4899825" y="201587"/>
                </a:lnTo>
                <a:lnTo>
                  <a:pt x="4951742" y="192798"/>
                </a:lnTo>
                <a:lnTo>
                  <a:pt x="5003863" y="185394"/>
                </a:lnTo>
                <a:lnTo>
                  <a:pt x="5056200" y="179311"/>
                </a:lnTo>
                <a:lnTo>
                  <a:pt x="5108727" y="174472"/>
                </a:lnTo>
                <a:lnTo>
                  <a:pt x="5161458" y="170776"/>
                </a:lnTo>
                <a:lnTo>
                  <a:pt x="5214366" y="168148"/>
                </a:lnTo>
                <a:lnTo>
                  <a:pt x="5267464" y="166509"/>
                </a:lnTo>
                <a:lnTo>
                  <a:pt x="5317960" y="165773"/>
                </a:lnTo>
                <a:lnTo>
                  <a:pt x="5368302" y="165785"/>
                </a:lnTo>
                <a:lnTo>
                  <a:pt x="5418506" y="166535"/>
                </a:lnTo>
                <a:lnTo>
                  <a:pt x="5468556" y="168021"/>
                </a:lnTo>
                <a:lnTo>
                  <a:pt x="5518467" y="170230"/>
                </a:lnTo>
                <a:lnTo>
                  <a:pt x="5568226" y="173177"/>
                </a:lnTo>
                <a:lnTo>
                  <a:pt x="5617845" y="176847"/>
                </a:lnTo>
                <a:lnTo>
                  <a:pt x="5667324" y="181229"/>
                </a:lnTo>
                <a:lnTo>
                  <a:pt x="5716663" y="186321"/>
                </a:lnTo>
                <a:lnTo>
                  <a:pt x="5765863" y="192125"/>
                </a:lnTo>
                <a:lnTo>
                  <a:pt x="5814911" y="198640"/>
                </a:lnTo>
                <a:lnTo>
                  <a:pt x="5863831" y="205854"/>
                </a:lnTo>
                <a:lnTo>
                  <a:pt x="5912612" y="213766"/>
                </a:lnTo>
                <a:lnTo>
                  <a:pt x="5961253" y="222364"/>
                </a:lnTo>
                <a:lnTo>
                  <a:pt x="6009754" y="231648"/>
                </a:lnTo>
                <a:lnTo>
                  <a:pt x="6058128" y="241617"/>
                </a:lnTo>
                <a:lnTo>
                  <a:pt x="6106363" y="252260"/>
                </a:lnTo>
                <a:lnTo>
                  <a:pt x="6154458" y="263575"/>
                </a:lnTo>
                <a:lnTo>
                  <a:pt x="6202438" y="275564"/>
                </a:lnTo>
                <a:lnTo>
                  <a:pt x="6250279" y="288213"/>
                </a:lnTo>
                <a:lnTo>
                  <a:pt x="6297981" y="301523"/>
                </a:lnTo>
                <a:lnTo>
                  <a:pt x="6345568" y="315493"/>
                </a:lnTo>
                <a:lnTo>
                  <a:pt x="6393015" y="330123"/>
                </a:lnTo>
                <a:lnTo>
                  <a:pt x="6440335" y="345389"/>
                </a:lnTo>
                <a:lnTo>
                  <a:pt x="6487541" y="361289"/>
                </a:lnTo>
                <a:lnTo>
                  <a:pt x="6534607" y="377837"/>
                </a:lnTo>
                <a:lnTo>
                  <a:pt x="6581559" y="395020"/>
                </a:lnTo>
                <a:lnTo>
                  <a:pt x="6628384" y="412838"/>
                </a:lnTo>
                <a:lnTo>
                  <a:pt x="6675082" y="431266"/>
                </a:lnTo>
                <a:lnTo>
                  <a:pt x="6721665" y="450329"/>
                </a:lnTo>
                <a:lnTo>
                  <a:pt x="6758813" y="466674"/>
                </a:lnTo>
                <a:lnTo>
                  <a:pt x="6795503" y="484085"/>
                </a:lnTo>
                <a:lnTo>
                  <a:pt x="6868592" y="519671"/>
                </a:lnTo>
                <a:lnTo>
                  <a:pt x="6867817" y="528091"/>
                </a:lnTo>
                <a:lnTo>
                  <a:pt x="6748412" y="556793"/>
                </a:lnTo>
                <a:lnTo>
                  <a:pt x="6709232" y="569696"/>
                </a:lnTo>
                <a:lnTo>
                  <a:pt x="6674396" y="588759"/>
                </a:lnTo>
                <a:lnTo>
                  <a:pt x="6644386" y="614667"/>
                </a:lnTo>
                <a:lnTo>
                  <a:pt x="6619684" y="648068"/>
                </a:lnTo>
                <a:lnTo>
                  <a:pt x="6597955" y="691692"/>
                </a:lnTo>
                <a:lnTo>
                  <a:pt x="6593903" y="714565"/>
                </a:lnTo>
                <a:lnTo>
                  <a:pt x="6598044" y="738797"/>
                </a:lnTo>
                <a:lnTo>
                  <a:pt x="6634099" y="722096"/>
                </a:lnTo>
                <a:lnTo>
                  <a:pt x="6651650" y="714502"/>
                </a:lnTo>
                <a:lnTo>
                  <a:pt x="6689915" y="702576"/>
                </a:lnTo>
                <a:lnTo>
                  <a:pt x="6731825" y="694232"/>
                </a:lnTo>
                <a:lnTo>
                  <a:pt x="6800964" y="687997"/>
                </a:lnTo>
                <a:lnTo>
                  <a:pt x="6896989" y="680669"/>
                </a:lnTo>
                <a:lnTo>
                  <a:pt x="6993077" y="673887"/>
                </a:lnTo>
                <a:lnTo>
                  <a:pt x="7089216" y="667677"/>
                </a:lnTo>
                <a:lnTo>
                  <a:pt x="7120229" y="662279"/>
                </a:lnTo>
                <a:lnTo>
                  <a:pt x="7144855" y="649757"/>
                </a:lnTo>
                <a:lnTo>
                  <a:pt x="7163295" y="629386"/>
                </a:lnTo>
                <a:lnTo>
                  <a:pt x="7175779" y="600430"/>
                </a:lnTo>
                <a:lnTo>
                  <a:pt x="7177773" y="593344"/>
                </a:lnTo>
                <a:lnTo>
                  <a:pt x="7181329" y="586587"/>
                </a:lnTo>
                <a:lnTo>
                  <a:pt x="7185101" y="580161"/>
                </a:lnTo>
                <a:lnTo>
                  <a:pt x="7196150" y="558774"/>
                </a:lnTo>
                <a:lnTo>
                  <a:pt x="7199287" y="542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950905" y="5443070"/>
            <a:ext cx="5188585" cy="241925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45870">
              <a:lnSpc>
                <a:spcPct val="100000"/>
              </a:lnSpc>
              <a:spcBef>
                <a:spcPts val="125"/>
              </a:spcBef>
            </a:pPr>
            <a:r>
              <a:rPr sz="2800" b="1" spc="-150" dirty="0" err="1" smtClean="0">
                <a:solidFill>
                  <a:srgbClr val="FFFFFF"/>
                </a:solidFill>
                <a:latin typeface="Arial"/>
                <a:cs typeface="Arial"/>
              </a:rPr>
              <a:t>Дослідний</a:t>
            </a:r>
            <a:r>
              <a:rPr lang="uk-UA" sz="2800" b="1" spc="-15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marL="1245870">
              <a:lnSpc>
                <a:spcPct val="100000"/>
              </a:lnSpc>
              <a:spcBef>
                <a:spcPts val="125"/>
              </a:spcBef>
            </a:pPr>
            <a:endParaRPr sz="2800" dirty="0">
              <a:latin typeface="Arial"/>
              <a:cs typeface="Arial"/>
            </a:endParaRPr>
          </a:p>
          <a:p>
            <a:pPr marL="260350" marR="252729" indent="-635" algn="ctr">
              <a:lnSpc>
                <a:spcPts val="2250"/>
              </a:lnSpc>
            </a:pPr>
            <a:r>
              <a:rPr lang="uk-UA" sz="2300" spc="-155" dirty="0" err="1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280" dirty="0" err="1" smtClean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300" spc="-10" dirty="0" err="1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15" dirty="0" err="1" smtClean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300" spc="-55" dirty="0" err="1" smtClean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300" spc="-114" dirty="0" err="1" smtClean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60" dirty="0" err="1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ння</a:t>
            </a:r>
            <a:r>
              <a:rPr sz="2300" spc="32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300" spc="3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65" dirty="0">
                <a:solidFill>
                  <a:srgbClr val="FFFFFF"/>
                </a:solidFill>
                <a:latin typeface="Tahoma"/>
                <a:cs typeface="Tahoma"/>
              </a:rPr>
              <a:t>і  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12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7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1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endParaRPr sz="2300" dirty="0">
              <a:latin typeface="Tahoma"/>
              <a:cs typeface="Tahoma"/>
            </a:endParaRPr>
          </a:p>
          <a:p>
            <a:pPr algn="ctr">
              <a:lnSpc>
                <a:spcPct val="200000"/>
              </a:lnSpc>
              <a:spcBef>
                <a:spcPts val="1750"/>
              </a:spcBef>
            </a:pPr>
            <a:r>
              <a:rPr lang="uk-UA" sz="2300" spc="15" dirty="0" err="1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0" dirty="0" err="1" smtClean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110" dirty="0" err="1" smtClean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120" dirty="0" err="1" smtClean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300" spc="35" dirty="0" err="1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2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300" spc="3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2300" spc="-5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300" spc="3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же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endParaRPr sz="23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21452" y="3690931"/>
            <a:ext cx="7802880" cy="5569585"/>
          </a:xfrm>
          <a:custGeom>
            <a:avLst/>
            <a:gdLst/>
            <a:ahLst/>
            <a:cxnLst/>
            <a:rect l="l" t="t" r="r" b="b"/>
            <a:pathLst>
              <a:path w="7802880" h="5569584">
                <a:moveTo>
                  <a:pt x="2222195" y="3805275"/>
                </a:moveTo>
                <a:lnTo>
                  <a:pt x="2214194" y="3757117"/>
                </a:lnTo>
                <a:lnTo>
                  <a:pt x="2191880" y="3715270"/>
                </a:lnTo>
                <a:lnTo>
                  <a:pt x="2157857" y="3682288"/>
                </a:lnTo>
                <a:lnTo>
                  <a:pt x="2114715" y="3660648"/>
                </a:lnTo>
                <a:lnTo>
                  <a:pt x="2065032" y="3652875"/>
                </a:lnTo>
                <a:lnTo>
                  <a:pt x="2015363" y="3660648"/>
                </a:lnTo>
                <a:lnTo>
                  <a:pt x="1972221" y="3682288"/>
                </a:lnTo>
                <a:lnTo>
                  <a:pt x="1938197" y="3715270"/>
                </a:lnTo>
                <a:lnTo>
                  <a:pt x="1915883" y="3757117"/>
                </a:lnTo>
                <a:lnTo>
                  <a:pt x="1907870" y="3805275"/>
                </a:lnTo>
                <a:lnTo>
                  <a:pt x="1915883" y="3853446"/>
                </a:lnTo>
                <a:lnTo>
                  <a:pt x="1938197" y="3895293"/>
                </a:lnTo>
                <a:lnTo>
                  <a:pt x="1972221" y="3928275"/>
                </a:lnTo>
                <a:lnTo>
                  <a:pt x="2015363" y="3949916"/>
                </a:lnTo>
                <a:lnTo>
                  <a:pt x="2065032" y="3957675"/>
                </a:lnTo>
                <a:lnTo>
                  <a:pt x="2114715" y="3949916"/>
                </a:lnTo>
                <a:lnTo>
                  <a:pt x="2157857" y="3928275"/>
                </a:lnTo>
                <a:lnTo>
                  <a:pt x="2191880" y="3895293"/>
                </a:lnTo>
                <a:lnTo>
                  <a:pt x="2214194" y="3853446"/>
                </a:lnTo>
                <a:lnTo>
                  <a:pt x="2222195" y="3805275"/>
                </a:lnTo>
                <a:close/>
              </a:path>
              <a:path w="7802880" h="5569584">
                <a:moveTo>
                  <a:pt x="2222195" y="2781236"/>
                </a:moveTo>
                <a:lnTo>
                  <a:pt x="2214194" y="2733065"/>
                </a:lnTo>
                <a:lnTo>
                  <a:pt x="2191880" y="2691231"/>
                </a:lnTo>
                <a:lnTo>
                  <a:pt x="2157857" y="2658237"/>
                </a:lnTo>
                <a:lnTo>
                  <a:pt x="2114715" y="2636609"/>
                </a:lnTo>
                <a:lnTo>
                  <a:pt x="2065032" y="2628836"/>
                </a:lnTo>
                <a:lnTo>
                  <a:pt x="2015363" y="2636609"/>
                </a:lnTo>
                <a:lnTo>
                  <a:pt x="1972221" y="2658237"/>
                </a:lnTo>
                <a:lnTo>
                  <a:pt x="1938197" y="2691231"/>
                </a:lnTo>
                <a:lnTo>
                  <a:pt x="1915883" y="2733065"/>
                </a:lnTo>
                <a:lnTo>
                  <a:pt x="1907870" y="2781236"/>
                </a:lnTo>
                <a:lnTo>
                  <a:pt x="1915883" y="2829407"/>
                </a:lnTo>
                <a:lnTo>
                  <a:pt x="1938197" y="2871241"/>
                </a:lnTo>
                <a:lnTo>
                  <a:pt x="1972221" y="2904236"/>
                </a:lnTo>
                <a:lnTo>
                  <a:pt x="2015363" y="2925864"/>
                </a:lnTo>
                <a:lnTo>
                  <a:pt x="2065032" y="2933636"/>
                </a:lnTo>
                <a:lnTo>
                  <a:pt x="2114715" y="2925864"/>
                </a:lnTo>
                <a:lnTo>
                  <a:pt x="2157857" y="2904236"/>
                </a:lnTo>
                <a:lnTo>
                  <a:pt x="2191880" y="2871241"/>
                </a:lnTo>
                <a:lnTo>
                  <a:pt x="2214194" y="2829407"/>
                </a:lnTo>
                <a:lnTo>
                  <a:pt x="2222195" y="2781236"/>
                </a:lnTo>
                <a:close/>
              </a:path>
              <a:path w="7802880" h="5569584">
                <a:moveTo>
                  <a:pt x="2904579" y="5175707"/>
                </a:moveTo>
                <a:lnTo>
                  <a:pt x="2903969" y="5135296"/>
                </a:lnTo>
                <a:lnTo>
                  <a:pt x="2886075" y="5097843"/>
                </a:lnTo>
                <a:lnTo>
                  <a:pt x="2851797" y="5067262"/>
                </a:lnTo>
                <a:lnTo>
                  <a:pt x="2847263" y="5070653"/>
                </a:lnTo>
                <a:lnTo>
                  <a:pt x="2841498" y="5073764"/>
                </a:lnTo>
                <a:lnTo>
                  <a:pt x="2803626" y="5114404"/>
                </a:lnTo>
                <a:lnTo>
                  <a:pt x="2767546" y="5146789"/>
                </a:lnTo>
                <a:lnTo>
                  <a:pt x="2729407" y="5175923"/>
                </a:lnTo>
                <a:lnTo>
                  <a:pt x="2689390" y="5202136"/>
                </a:lnTo>
                <a:lnTo>
                  <a:pt x="2647683" y="5225694"/>
                </a:lnTo>
                <a:lnTo>
                  <a:pt x="2604478" y="5246916"/>
                </a:lnTo>
                <a:lnTo>
                  <a:pt x="2559951" y="5266093"/>
                </a:lnTo>
                <a:lnTo>
                  <a:pt x="2514308" y="5283530"/>
                </a:lnTo>
                <a:lnTo>
                  <a:pt x="2463977" y="5300777"/>
                </a:lnTo>
                <a:lnTo>
                  <a:pt x="2413330" y="5316309"/>
                </a:lnTo>
                <a:lnTo>
                  <a:pt x="2362390" y="5330190"/>
                </a:lnTo>
                <a:lnTo>
                  <a:pt x="2311146" y="5342509"/>
                </a:lnTo>
                <a:lnTo>
                  <a:pt x="2259634" y="5353367"/>
                </a:lnTo>
                <a:lnTo>
                  <a:pt x="2207844" y="5362816"/>
                </a:lnTo>
                <a:lnTo>
                  <a:pt x="2155787" y="5370969"/>
                </a:lnTo>
                <a:lnTo>
                  <a:pt x="2103488" y="5377891"/>
                </a:lnTo>
                <a:lnTo>
                  <a:pt x="2050948" y="5383669"/>
                </a:lnTo>
                <a:lnTo>
                  <a:pt x="1998179" y="5388394"/>
                </a:lnTo>
                <a:lnTo>
                  <a:pt x="1945195" y="5392140"/>
                </a:lnTo>
                <a:lnTo>
                  <a:pt x="1894776" y="5394871"/>
                </a:lnTo>
                <a:lnTo>
                  <a:pt x="1844459" y="5396865"/>
                </a:lnTo>
                <a:lnTo>
                  <a:pt x="1794268" y="5398097"/>
                </a:lnTo>
                <a:lnTo>
                  <a:pt x="1744205" y="5398592"/>
                </a:lnTo>
                <a:lnTo>
                  <a:pt x="1694243" y="5398363"/>
                </a:lnTo>
                <a:lnTo>
                  <a:pt x="1644396" y="5397385"/>
                </a:lnTo>
                <a:lnTo>
                  <a:pt x="1594675" y="5395696"/>
                </a:lnTo>
                <a:lnTo>
                  <a:pt x="1545069" y="5393271"/>
                </a:lnTo>
                <a:lnTo>
                  <a:pt x="1495564" y="5390134"/>
                </a:lnTo>
                <a:lnTo>
                  <a:pt x="1446174" y="5386286"/>
                </a:lnTo>
                <a:lnTo>
                  <a:pt x="1396898" y="5381726"/>
                </a:lnTo>
                <a:lnTo>
                  <a:pt x="1347736" y="5376456"/>
                </a:lnTo>
                <a:lnTo>
                  <a:pt x="1298689" y="5370487"/>
                </a:lnTo>
                <a:lnTo>
                  <a:pt x="1249743" y="5363819"/>
                </a:lnTo>
                <a:lnTo>
                  <a:pt x="1200912" y="5356466"/>
                </a:lnTo>
                <a:lnTo>
                  <a:pt x="1152182" y="5348427"/>
                </a:lnTo>
                <a:lnTo>
                  <a:pt x="1103566" y="5339702"/>
                </a:lnTo>
                <a:lnTo>
                  <a:pt x="1055052" y="5330291"/>
                </a:lnTo>
                <a:lnTo>
                  <a:pt x="1006640" y="5320220"/>
                </a:lnTo>
                <a:lnTo>
                  <a:pt x="958342" y="5309463"/>
                </a:lnTo>
                <a:lnTo>
                  <a:pt x="910132" y="5298059"/>
                </a:lnTo>
                <a:lnTo>
                  <a:pt x="862037" y="5285981"/>
                </a:lnTo>
                <a:lnTo>
                  <a:pt x="814044" y="5273256"/>
                </a:lnTo>
                <a:lnTo>
                  <a:pt x="766152" y="5259883"/>
                </a:lnTo>
                <a:lnTo>
                  <a:pt x="718362" y="5245849"/>
                </a:lnTo>
                <a:lnTo>
                  <a:pt x="670674" y="5231181"/>
                </a:lnTo>
                <a:lnTo>
                  <a:pt x="623074" y="5215877"/>
                </a:lnTo>
                <a:lnTo>
                  <a:pt x="575589" y="5199926"/>
                </a:lnTo>
                <a:lnTo>
                  <a:pt x="528193" y="5183365"/>
                </a:lnTo>
                <a:lnTo>
                  <a:pt x="480885" y="5166169"/>
                </a:lnTo>
                <a:lnTo>
                  <a:pt x="443128" y="5151298"/>
                </a:lnTo>
                <a:lnTo>
                  <a:pt x="405765" y="5135359"/>
                </a:lnTo>
                <a:lnTo>
                  <a:pt x="331330" y="5102695"/>
                </a:lnTo>
                <a:lnTo>
                  <a:pt x="331762" y="5094249"/>
                </a:lnTo>
                <a:lnTo>
                  <a:pt x="449948" y="5060848"/>
                </a:lnTo>
                <a:lnTo>
                  <a:pt x="488581" y="5046396"/>
                </a:lnTo>
                <a:lnTo>
                  <a:pt x="522643" y="5025961"/>
                </a:lnTo>
                <a:lnTo>
                  <a:pt x="551599" y="4998898"/>
                </a:lnTo>
                <a:lnTo>
                  <a:pt x="574954" y="4964531"/>
                </a:lnTo>
                <a:lnTo>
                  <a:pt x="594931" y="4920094"/>
                </a:lnTo>
                <a:lnTo>
                  <a:pt x="598081" y="4897082"/>
                </a:lnTo>
                <a:lnTo>
                  <a:pt x="592988" y="4873015"/>
                </a:lnTo>
                <a:lnTo>
                  <a:pt x="557618" y="4891138"/>
                </a:lnTo>
                <a:lnTo>
                  <a:pt x="540385" y="4899431"/>
                </a:lnTo>
                <a:lnTo>
                  <a:pt x="502615" y="4912855"/>
                </a:lnTo>
                <a:lnTo>
                  <a:pt x="461073" y="4922850"/>
                </a:lnTo>
                <a:lnTo>
                  <a:pt x="392239" y="4931829"/>
                </a:lnTo>
                <a:lnTo>
                  <a:pt x="296570" y="4942941"/>
                </a:lnTo>
                <a:lnTo>
                  <a:pt x="200837" y="4953546"/>
                </a:lnTo>
                <a:lnTo>
                  <a:pt x="105016" y="4963553"/>
                </a:lnTo>
                <a:lnTo>
                  <a:pt x="74231" y="4970170"/>
                </a:lnTo>
                <a:lnTo>
                  <a:pt x="50126" y="4983658"/>
                </a:lnTo>
                <a:lnTo>
                  <a:pt x="32512" y="5004752"/>
                </a:lnTo>
                <a:lnTo>
                  <a:pt x="21183" y="5034165"/>
                </a:lnTo>
                <a:lnTo>
                  <a:pt x="19469" y="5041328"/>
                </a:lnTo>
                <a:lnTo>
                  <a:pt x="16192" y="5048224"/>
                </a:lnTo>
                <a:lnTo>
                  <a:pt x="12674" y="5054803"/>
                </a:lnTo>
                <a:lnTo>
                  <a:pt x="2476" y="5076609"/>
                </a:lnTo>
                <a:lnTo>
                  <a:pt x="0" y="5093119"/>
                </a:lnTo>
                <a:lnTo>
                  <a:pt x="5981" y="5108397"/>
                </a:lnTo>
                <a:lnTo>
                  <a:pt x="55321" y="5161940"/>
                </a:lnTo>
                <a:lnTo>
                  <a:pt x="363385" y="5479923"/>
                </a:lnTo>
                <a:lnTo>
                  <a:pt x="386181" y="5497207"/>
                </a:lnTo>
                <a:lnTo>
                  <a:pt x="400735" y="5487289"/>
                </a:lnTo>
                <a:lnTo>
                  <a:pt x="409041" y="5474398"/>
                </a:lnTo>
                <a:lnTo>
                  <a:pt x="414540" y="5460377"/>
                </a:lnTo>
                <a:lnTo>
                  <a:pt x="420725" y="5447055"/>
                </a:lnTo>
                <a:lnTo>
                  <a:pt x="430669" y="5423357"/>
                </a:lnTo>
                <a:lnTo>
                  <a:pt x="430237" y="5402631"/>
                </a:lnTo>
                <a:lnTo>
                  <a:pt x="421462" y="5383695"/>
                </a:lnTo>
                <a:lnTo>
                  <a:pt x="406374" y="5365356"/>
                </a:lnTo>
                <a:lnTo>
                  <a:pt x="396316" y="5354917"/>
                </a:lnTo>
                <a:lnTo>
                  <a:pt x="386257" y="5343664"/>
                </a:lnTo>
                <a:lnTo>
                  <a:pt x="376910" y="5330749"/>
                </a:lnTo>
                <a:lnTo>
                  <a:pt x="368960" y="5315293"/>
                </a:lnTo>
                <a:lnTo>
                  <a:pt x="378155" y="5317477"/>
                </a:lnTo>
                <a:lnTo>
                  <a:pt x="381952" y="5317769"/>
                </a:lnTo>
                <a:lnTo>
                  <a:pt x="431571" y="5338000"/>
                </a:lnTo>
                <a:lnTo>
                  <a:pt x="478040" y="5356034"/>
                </a:lnTo>
                <a:lnTo>
                  <a:pt x="524738" y="5373294"/>
                </a:lnTo>
                <a:lnTo>
                  <a:pt x="571677" y="5389791"/>
                </a:lnTo>
                <a:lnTo>
                  <a:pt x="618832" y="5405526"/>
                </a:lnTo>
                <a:lnTo>
                  <a:pt x="666216" y="5420499"/>
                </a:lnTo>
                <a:lnTo>
                  <a:pt x="713828" y="5434711"/>
                </a:lnTo>
                <a:lnTo>
                  <a:pt x="761669" y="5448185"/>
                </a:lnTo>
                <a:lnTo>
                  <a:pt x="809739" y="5460898"/>
                </a:lnTo>
                <a:lnTo>
                  <a:pt x="858037" y="5472874"/>
                </a:lnTo>
                <a:lnTo>
                  <a:pt x="906564" y="5484114"/>
                </a:lnTo>
                <a:lnTo>
                  <a:pt x="955319" y="5494629"/>
                </a:lnTo>
                <a:lnTo>
                  <a:pt x="1004290" y="5504396"/>
                </a:lnTo>
                <a:lnTo>
                  <a:pt x="1055357" y="5513895"/>
                </a:lnTo>
                <a:lnTo>
                  <a:pt x="1106462" y="5522760"/>
                </a:lnTo>
                <a:lnTo>
                  <a:pt x="1157630" y="5530977"/>
                </a:lnTo>
                <a:lnTo>
                  <a:pt x="1208849" y="5538508"/>
                </a:lnTo>
                <a:lnTo>
                  <a:pt x="1260132" y="5545302"/>
                </a:lnTo>
                <a:lnTo>
                  <a:pt x="1311478" y="5551335"/>
                </a:lnTo>
                <a:lnTo>
                  <a:pt x="1362900" y="5556567"/>
                </a:lnTo>
                <a:lnTo>
                  <a:pt x="1414386" y="5560949"/>
                </a:lnTo>
                <a:lnTo>
                  <a:pt x="1465961" y="5564454"/>
                </a:lnTo>
                <a:lnTo>
                  <a:pt x="1517599" y="5567045"/>
                </a:lnTo>
                <a:lnTo>
                  <a:pt x="1569326" y="5568683"/>
                </a:lnTo>
                <a:lnTo>
                  <a:pt x="1621142" y="5569331"/>
                </a:lnTo>
                <a:lnTo>
                  <a:pt x="1673047" y="5568950"/>
                </a:lnTo>
                <a:lnTo>
                  <a:pt x="1725041" y="5567502"/>
                </a:lnTo>
                <a:lnTo>
                  <a:pt x="1781162" y="5564708"/>
                </a:lnTo>
                <a:lnTo>
                  <a:pt x="1837283" y="5561012"/>
                </a:lnTo>
                <a:lnTo>
                  <a:pt x="1893392" y="5557101"/>
                </a:lnTo>
                <a:lnTo>
                  <a:pt x="1949500" y="5553621"/>
                </a:lnTo>
                <a:lnTo>
                  <a:pt x="2004783" y="5547245"/>
                </a:lnTo>
                <a:lnTo>
                  <a:pt x="2059800" y="5537949"/>
                </a:lnTo>
                <a:lnTo>
                  <a:pt x="2115045" y="5531574"/>
                </a:lnTo>
                <a:lnTo>
                  <a:pt x="2171065" y="5533961"/>
                </a:lnTo>
                <a:lnTo>
                  <a:pt x="2221839" y="5526214"/>
                </a:lnTo>
                <a:lnTo>
                  <a:pt x="2272271" y="5517337"/>
                </a:lnTo>
                <a:lnTo>
                  <a:pt x="2322322" y="5507228"/>
                </a:lnTo>
                <a:lnTo>
                  <a:pt x="2371953" y="5495772"/>
                </a:lnTo>
                <a:lnTo>
                  <a:pt x="2421140" y="5482844"/>
                </a:lnTo>
                <a:lnTo>
                  <a:pt x="2469832" y="5468353"/>
                </a:lnTo>
                <a:lnTo>
                  <a:pt x="2517991" y="5452186"/>
                </a:lnTo>
                <a:lnTo>
                  <a:pt x="2565577" y="5434215"/>
                </a:lnTo>
                <a:lnTo>
                  <a:pt x="2612567" y="5414353"/>
                </a:lnTo>
                <a:lnTo>
                  <a:pt x="2658922" y="5392471"/>
                </a:lnTo>
                <a:lnTo>
                  <a:pt x="2704592" y="5368455"/>
                </a:lnTo>
                <a:lnTo>
                  <a:pt x="2746032" y="5343918"/>
                </a:lnTo>
                <a:lnTo>
                  <a:pt x="2785516" y="5316829"/>
                </a:lnTo>
                <a:lnTo>
                  <a:pt x="2822511" y="5286692"/>
                </a:lnTo>
                <a:lnTo>
                  <a:pt x="2856509" y="5252986"/>
                </a:lnTo>
                <a:lnTo>
                  <a:pt x="2886989" y="5215204"/>
                </a:lnTo>
                <a:lnTo>
                  <a:pt x="2904579" y="5175707"/>
                </a:lnTo>
                <a:close/>
              </a:path>
              <a:path w="7802880" h="5569584">
                <a:moveTo>
                  <a:pt x="7802702" y="2439111"/>
                </a:moveTo>
                <a:lnTo>
                  <a:pt x="7790662" y="2426233"/>
                </a:lnTo>
                <a:lnTo>
                  <a:pt x="7776654" y="2420023"/>
                </a:lnTo>
                <a:lnTo>
                  <a:pt x="7761948" y="2416733"/>
                </a:lnTo>
                <a:lnTo>
                  <a:pt x="7747838" y="2412669"/>
                </a:lnTo>
                <a:lnTo>
                  <a:pt x="7722895" y="2406485"/>
                </a:lnTo>
                <a:lnTo>
                  <a:pt x="7702486" y="2410091"/>
                </a:lnTo>
                <a:lnTo>
                  <a:pt x="7685113" y="2421674"/>
                </a:lnTo>
                <a:lnTo>
                  <a:pt x="7669314" y="2439403"/>
                </a:lnTo>
                <a:lnTo>
                  <a:pt x="7660538" y="2450947"/>
                </a:lnTo>
                <a:lnTo>
                  <a:pt x="7650962" y="2462606"/>
                </a:lnTo>
                <a:lnTo>
                  <a:pt x="7639634" y="2473833"/>
                </a:lnTo>
                <a:lnTo>
                  <a:pt x="7625588" y="2484056"/>
                </a:lnTo>
                <a:lnTo>
                  <a:pt x="7626337" y="2474645"/>
                </a:lnTo>
                <a:lnTo>
                  <a:pt x="7626045" y="2470848"/>
                </a:lnTo>
                <a:lnTo>
                  <a:pt x="7638402" y="2418702"/>
                </a:lnTo>
                <a:lnTo>
                  <a:pt x="7649083" y="2370010"/>
                </a:lnTo>
                <a:lnTo>
                  <a:pt x="7658976" y="2321217"/>
                </a:lnTo>
                <a:lnTo>
                  <a:pt x="7668057" y="2272309"/>
                </a:lnTo>
                <a:lnTo>
                  <a:pt x="7676362" y="2223300"/>
                </a:lnTo>
                <a:lnTo>
                  <a:pt x="7683881" y="2174176"/>
                </a:lnTo>
                <a:lnTo>
                  <a:pt x="7690612" y="2124951"/>
                </a:lnTo>
                <a:lnTo>
                  <a:pt x="7696568" y="2075599"/>
                </a:lnTo>
                <a:lnTo>
                  <a:pt x="7701750" y="2026145"/>
                </a:lnTo>
                <a:lnTo>
                  <a:pt x="7706169" y="1976589"/>
                </a:lnTo>
                <a:lnTo>
                  <a:pt x="7709814" y="1926907"/>
                </a:lnTo>
                <a:lnTo>
                  <a:pt x="7712710" y="1877123"/>
                </a:lnTo>
                <a:lnTo>
                  <a:pt x="7714843" y="1827212"/>
                </a:lnTo>
                <a:lnTo>
                  <a:pt x="7716367" y="1775307"/>
                </a:lnTo>
                <a:lnTo>
                  <a:pt x="7717282" y="1723440"/>
                </a:lnTo>
                <a:lnTo>
                  <a:pt x="7717549" y="1671624"/>
                </a:lnTo>
                <a:lnTo>
                  <a:pt x="7717117" y="1619859"/>
                </a:lnTo>
                <a:lnTo>
                  <a:pt x="7715948" y="1568132"/>
                </a:lnTo>
                <a:lnTo>
                  <a:pt x="7714018" y="1516468"/>
                </a:lnTo>
                <a:lnTo>
                  <a:pt x="7711287" y="1464856"/>
                </a:lnTo>
                <a:lnTo>
                  <a:pt x="7707706" y="1413306"/>
                </a:lnTo>
                <a:lnTo>
                  <a:pt x="7703248" y="1361808"/>
                </a:lnTo>
                <a:lnTo>
                  <a:pt x="7697876" y="1310386"/>
                </a:lnTo>
                <a:lnTo>
                  <a:pt x="7691552" y="1259014"/>
                </a:lnTo>
                <a:lnTo>
                  <a:pt x="7684236" y="1207719"/>
                </a:lnTo>
                <a:lnTo>
                  <a:pt x="7675880" y="1156500"/>
                </a:lnTo>
                <a:lnTo>
                  <a:pt x="7666456" y="1105344"/>
                </a:lnTo>
                <a:lnTo>
                  <a:pt x="7655065" y="1050302"/>
                </a:lnTo>
                <a:lnTo>
                  <a:pt x="7642809" y="995426"/>
                </a:lnTo>
                <a:lnTo>
                  <a:pt x="7630312" y="940587"/>
                </a:lnTo>
                <a:lnTo>
                  <a:pt x="7618247" y="885685"/>
                </a:lnTo>
                <a:lnTo>
                  <a:pt x="7603464" y="832027"/>
                </a:lnTo>
                <a:lnTo>
                  <a:pt x="7585824" y="779094"/>
                </a:lnTo>
                <a:lnTo>
                  <a:pt x="7571029" y="725487"/>
                </a:lnTo>
                <a:lnTo>
                  <a:pt x="7564793" y="669759"/>
                </a:lnTo>
                <a:lnTo>
                  <a:pt x="7549337" y="620788"/>
                </a:lnTo>
                <a:lnTo>
                  <a:pt x="7532814" y="572312"/>
                </a:lnTo>
                <a:lnTo>
                  <a:pt x="7515136" y="524408"/>
                </a:lnTo>
                <a:lnTo>
                  <a:pt x="7496188" y="477126"/>
                </a:lnTo>
                <a:lnTo>
                  <a:pt x="7475855" y="430504"/>
                </a:lnTo>
                <a:lnTo>
                  <a:pt x="7454062" y="384619"/>
                </a:lnTo>
                <a:lnTo>
                  <a:pt x="7430681" y="339521"/>
                </a:lnTo>
                <a:lnTo>
                  <a:pt x="7405611" y="295249"/>
                </a:lnTo>
                <a:lnTo>
                  <a:pt x="7378763" y="251879"/>
                </a:lnTo>
                <a:lnTo>
                  <a:pt x="7350011" y="209435"/>
                </a:lnTo>
                <a:lnTo>
                  <a:pt x="7319277" y="167995"/>
                </a:lnTo>
                <a:lnTo>
                  <a:pt x="7288657" y="130822"/>
                </a:lnTo>
                <a:lnTo>
                  <a:pt x="7255827" y="95961"/>
                </a:lnTo>
                <a:lnTo>
                  <a:pt x="7220356" y="64033"/>
                </a:lnTo>
                <a:lnTo>
                  <a:pt x="7181837" y="35623"/>
                </a:lnTo>
                <a:lnTo>
                  <a:pt x="7139826" y="11315"/>
                </a:lnTo>
                <a:lnTo>
                  <a:pt x="7098093" y="0"/>
                </a:lnTo>
                <a:lnTo>
                  <a:pt x="7058241" y="6807"/>
                </a:lnTo>
                <a:lnTo>
                  <a:pt x="7023989" y="30238"/>
                </a:lnTo>
                <a:lnTo>
                  <a:pt x="6999046" y="68821"/>
                </a:lnTo>
                <a:lnTo>
                  <a:pt x="7003085" y="72771"/>
                </a:lnTo>
                <a:lnTo>
                  <a:pt x="7007047" y="77990"/>
                </a:lnTo>
                <a:lnTo>
                  <a:pt x="7053021" y="109169"/>
                </a:lnTo>
                <a:lnTo>
                  <a:pt x="7090562" y="139852"/>
                </a:lnTo>
                <a:lnTo>
                  <a:pt x="7125221" y="173062"/>
                </a:lnTo>
                <a:lnTo>
                  <a:pt x="7157263" y="208572"/>
                </a:lnTo>
                <a:lnTo>
                  <a:pt x="7186955" y="246164"/>
                </a:lnTo>
                <a:lnTo>
                  <a:pt x="7214552" y="285597"/>
                </a:lnTo>
                <a:lnTo>
                  <a:pt x="7240346" y="326644"/>
                </a:lnTo>
                <a:lnTo>
                  <a:pt x="7264603" y="369074"/>
                </a:lnTo>
                <a:lnTo>
                  <a:pt x="7289368" y="416153"/>
                </a:lnTo>
                <a:lnTo>
                  <a:pt x="7312495" y="463804"/>
                </a:lnTo>
                <a:lnTo>
                  <a:pt x="7334034" y="512013"/>
                </a:lnTo>
                <a:lnTo>
                  <a:pt x="7354087" y="560755"/>
                </a:lnTo>
                <a:lnTo>
                  <a:pt x="7372718" y="609993"/>
                </a:lnTo>
                <a:lnTo>
                  <a:pt x="7390028" y="659714"/>
                </a:lnTo>
                <a:lnTo>
                  <a:pt x="7406081" y="709891"/>
                </a:lnTo>
                <a:lnTo>
                  <a:pt x="7420953" y="760514"/>
                </a:lnTo>
                <a:lnTo>
                  <a:pt x="7434732" y="811542"/>
                </a:lnTo>
                <a:lnTo>
                  <a:pt x="7447508" y="862952"/>
                </a:lnTo>
                <a:lnTo>
                  <a:pt x="7459345" y="914730"/>
                </a:lnTo>
                <a:lnTo>
                  <a:pt x="7469797" y="964145"/>
                </a:lnTo>
                <a:lnTo>
                  <a:pt x="7479487" y="1013548"/>
                </a:lnTo>
                <a:lnTo>
                  <a:pt x="7488428" y="1062951"/>
                </a:lnTo>
                <a:lnTo>
                  <a:pt x="7496619" y="1112354"/>
                </a:lnTo>
                <a:lnTo>
                  <a:pt x="7504049" y="1161757"/>
                </a:lnTo>
                <a:lnTo>
                  <a:pt x="7510754" y="1211148"/>
                </a:lnTo>
                <a:lnTo>
                  <a:pt x="7516711" y="1260551"/>
                </a:lnTo>
                <a:lnTo>
                  <a:pt x="7521943" y="1309941"/>
                </a:lnTo>
                <a:lnTo>
                  <a:pt x="7526452" y="1359344"/>
                </a:lnTo>
                <a:lnTo>
                  <a:pt x="7530236" y="1408734"/>
                </a:lnTo>
                <a:lnTo>
                  <a:pt x="7533297" y="1458125"/>
                </a:lnTo>
                <a:lnTo>
                  <a:pt x="7535646" y="1507515"/>
                </a:lnTo>
                <a:lnTo>
                  <a:pt x="7537285" y="1556893"/>
                </a:lnTo>
                <a:lnTo>
                  <a:pt x="7538225" y="1606283"/>
                </a:lnTo>
                <a:lnTo>
                  <a:pt x="7538453" y="1655673"/>
                </a:lnTo>
                <a:lnTo>
                  <a:pt x="7537996" y="1705051"/>
                </a:lnTo>
                <a:lnTo>
                  <a:pt x="7536840" y="1754441"/>
                </a:lnTo>
                <a:lnTo>
                  <a:pt x="7534999" y="1803819"/>
                </a:lnTo>
                <a:lnTo>
                  <a:pt x="7532484" y="1853196"/>
                </a:lnTo>
                <a:lnTo>
                  <a:pt x="7529284" y="1902587"/>
                </a:lnTo>
                <a:lnTo>
                  <a:pt x="7525410" y="1951964"/>
                </a:lnTo>
                <a:lnTo>
                  <a:pt x="7520876" y="2001342"/>
                </a:lnTo>
                <a:lnTo>
                  <a:pt x="7515669" y="2050719"/>
                </a:lnTo>
                <a:lnTo>
                  <a:pt x="7509815" y="2100097"/>
                </a:lnTo>
                <a:lnTo>
                  <a:pt x="7503287" y="2149487"/>
                </a:lnTo>
                <a:lnTo>
                  <a:pt x="7496124" y="2198865"/>
                </a:lnTo>
                <a:lnTo>
                  <a:pt x="7488314" y="2248243"/>
                </a:lnTo>
                <a:lnTo>
                  <a:pt x="7479855" y="2297620"/>
                </a:lnTo>
                <a:lnTo>
                  <a:pt x="7470762" y="2346998"/>
                </a:lnTo>
                <a:lnTo>
                  <a:pt x="7461034" y="2396375"/>
                </a:lnTo>
                <a:lnTo>
                  <a:pt x="7452157" y="2435974"/>
                </a:lnTo>
                <a:lnTo>
                  <a:pt x="7442136" y="2475344"/>
                </a:lnTo>
                <a:lnTo>
                  <a:pt x="7421296" y="2553919"/>
                </a:lnTo>
                <a:lnTo>
                  <a:pt x="7412888" y="2554782"/>
                </a:lnTo>
                <a:lnTo>
                  <a:pt x="7361720" y="2443137"/>
                </a:lnTo>
                <a:lnTo>
                  <a:pt x="7341514" y="2407170"/>
                </a:lnTo>
                <a:lnTo>
                  <a:pt x="7316089" y="2376665"/>
                </a:lnTo>
                <a:lnTo>
                  <a:pt x="7284898" y="2352205"/>
                </a:lnTo>
                <a:lnTo>
                  <a:pt x="7247344" y="2334399"/>
                </a:lnTo>
                <a:lnTo>
                  <a:pt x="7200366" y="2321496"/>
                </a:lnTo>
                <a:lnTo>
                  <a:pt x="7177138" y="2321915"/>
                </a:lnTo>
                <a:lnTo>
                  <a:pt x="7154151" y="2330653"/>
                </a:lnTo>
                <a:lnTo>
                  <a:pt x="7177481" y="2362809"/>
                </a:lnTo>
                <a:lnTo>
                  <a:pt x="7188327" y="2378570"/>
                </a:lnTo>
                <a:lnTo>
                  <a:pt x="7207390" y="2413825"/>
                </a:lnTo>
                <a:lnTo>
                  <a:pt x="7223658" y="2453335"/>
                </a:lnTo>
                <a:lnTo>
                  <a:pt x="7243102" y="2519972"/>
                </a:lnTo>
                <a:lnTo>
                  <a:pt x="7268794" y="2612796"/>
                </a:lnTo>
                <a:lnTo>
                  <a:pt x="7293965" y="2705773"/>
                </a:lnTo>
                <a:lnTo>
                  <a:pt x="7318578" y="2798915"/>
                </a:lnTo>
                <a:lnTo>
                  <a:pt x="7329843" y="2828315"/>
                </a:lnTo>
                <a:lnTo>
                  <a:pt x="7346886" y="2850057"/>
                </a:lnTo>
                <a:lnTo>
                  <a:pt x="7370419" y="2864231"/>
                </a:lnTo>
                <a:lnTo>
                  <a:pt x="7401242" y="2870898"/>
                </a:lnTo>
                <a:lnTo>
                  <a:pt x="7408583" y="2871495"/>
                </a:lnTo>
                <a:lnTo>
                  <a:pt x="7415898" y="2873679"/>
                </a:lnTo>
                <a:lnTo>
                  <a:pt x="7422934" y="2876143"/>
                </a:lnTo>
                <a:lnTo>
                  <a:pt x="7446048" y="2882862"/>
                </a:lnTo>
                <a:lnTo>
                  <a:pt x="7462748" y="2882785"/>
                </a:lnTo>
                <a:lnTo>
                  <a:pt x="7492492" y="2856712"/>
                </a:lnTo>
                <a:lnTo>
                  <a:pt x="7522248" y="2817545"/>
                </a:lnTo>
                <a:lnTo>
                  <a:pt x="7789126" y="2464270"/>
                </a:lnTo>
                <a:lnTo>
                  <a:pt x="7796593" y="2451684"/>
                </a:lnTo>
                <a:lnTo>
                  <a:pt x="7802702" y="24391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870719" y="532593"/>
            <a:ext cx="453580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Організаційно-методичний: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88676" y="5342802"/>
            <a:ext cx="5583555" cy="8089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34514" marR="5080" indent="-1822450">
              <a:lnSpc>
                <a:spcPts val="2780"/>
              </a:lnSpc>
              <a:spcBef>
                <a:spcPts val="700"/>
              </a:spcBef>
            </a:pP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Уз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b="1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-18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800" b="1" spc="-28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b="1" spc="-7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2800" b="1" spc="-13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8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28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6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spc="-10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800" b="1" spc="-110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25" dirty="0" err="1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b="1" spc="-70" dirty="0" err="1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800" b="1" spc="-95" dirty="0" err="1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800" b="1" spc="-150" dirty="0" err="1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800" b="1" spc="-185" dirty="0" err="1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800" b="1" spc="-280" dirty="0" err="1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800" b="1" spc="-80" dirty="0" err="1">
                <a:solidFill>
                  <a:srgbClr val="FFFFFF"/>
                </a:solidFill>
                <a:latin typeface="Arial"/>
                <a:cs typeface="Arial"/>
              </a:rPr>
              <a:t>тат</a:t>
            </a:r>
            <a:r>
              <a:rPr sz="2800" b="1" spc="-110" dirty="0" err="1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2800" b="1" spc="-95" dirty="0" err="1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800" b="1" spc="-135" dirty="0" err="1" smtClean="0">
                <a:solidFill>
                  <a:srgbClr val="FFFFFF"/>
                </a:solidFill>
                <a:latin typeface="Arial"/>
                <a:cs typeface="Arial"/>
              </a:rPr>
              <a:t>досліджень</a:t>
            </a:r>
            <a:r>
              <a:rPr lang="uk-UA" sz="2800" b="1" spc="-13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5362" y="6746662"/>
            <a:ext cx="5104765" cy="155427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ctr">
              <a:lnSpc>
                <a:spcPts val="2250"/>
              </a:lnSpc>
              <a:spcBef>
                <a:spcPts val="620"/>
              </a:spcBef>
            </a:pPr>
            <a:r>
              <a:rPr lang="uk-UA" sz="2300" spc="-45" dirty="0" smtClean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300" spc="-20" dirty="0" err="1" smtClean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105" dirty="0" err="1" smtClean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2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28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6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5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300" spc="3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-4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2300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1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2300" spc="-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60" dirty="0" err="1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60" dirty="0" err="1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10" dirty="0" err="1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-15" dirty="0" err="1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300" spc="-60" dirty="0" err="1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160" dirty="0" err="1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20" dirty="0" err="1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-120" dirty="0" err="1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2300" spc="-25" dirty="0" err="1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20" dirty="0" err="1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5" dirty="0" err="1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300" spc="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3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300" spc="35" dirty="0" err="1" smtClean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45" dirty="0" err="1" smtClean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2300" spc="-60" dirty="0" err="1" smtClean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300" spc="-90" dirty="0" err="1" smtClean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300" spc="-160" dirty="0" err="1" smtClean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300" spc="-20" dirty="0" err="1" smtClean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35" dirty="0" err="1" smtClean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300" spc="-2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300" spc="-114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-11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2300" spc="-60" dirty="0">
                <a:solidFill>
                  <a:srgbClr val="FFFFFF"/>
                </a:solidFill>
                <a:latin typeface="Tahoma"/>
                <a:cs typeface="Tahoma"/>
              </a:rPr>
              <a:t>же</a:t>
            </a:r>
            <a:r>
              <a:rPr sz="2300" spc="-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endParaRPr sz="2300" dirty="0">
              <a:latin typeface="Tahoma"/>
              <a:cs typeface="Tahoma"/>
            </a:endParaRPr>
          </a:p>
          <a:p>
            <a:pPr marL="487680" marR="480695" algn="ctr">
              <a:lnSpc>
                <a:spcPts val="2250"/>
              </a:lnSpc>
              <a:spcBef>
                <a:spcPts val="2250"/>
              </a:spcBef>
            </a:pPr>
            <a:r>
              <a:rPr lang="uk-UA" sz="2300" spc="-4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2300" spc="-40" dirty="0" err="1" smtClean="0">
                <a:solidFill>
                  <a:srgbClr val="FFFFFF"/>
                </a:solidFill>
                <a:latin typeface="Tahoma"/>
                <a:cs typeface="Tahoma"/>
              </a:rPr>
              <a:t>абораторні</a:t>
            </a:r>
            <a:r>
              <a:rPr sz="2300" spc="-2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50" dirty="0" err="1" smtClean="0">
                <a:solidFill>
                  <a:srgbClr val="FFFFFF"/>
                </a:solidFill>
                <a:latin typeface="Tahoma"/>
                <a:cs typeface="Tahoma"/>
              </a:rPr>
              <a:t>дослідження</a:t>
            </a:r>
            <a:r>
              <a:rPr lang="uk-UA" sz="2300" spc="-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35" dirty="0" err="1" smtClean="0">
                <a:solidFill>
                  <a:srgbClr val="FFFFFF"/>
                </a:solidFill>
                <a:latin typeface="Tahoma"/>
                <a:cs typeface="Tahoma"/>
              </a:rPr>
              <a:t>відібра</a:t>
            </a:r>
            <a:r>
              <a:rPr sz="2300" spc="-25" dirty="0" err="1" smtClean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2300" spc="-20" dirty="0" err="1" smtClean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300" spc="5" dirty="0" err="1" smtClean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2300" spc="-23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300" spc="-1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300" spc="-35" dirty="0">
                <a:solidFill>
                  <a:srgbClr val="FFFFFF"/>
                </a:solidFill>
                <a:latin typeface="Tahoma"/>
                <a:cs typeface="Tahoma"/>
              </a:rPr>
              <a:t>аз</a:t>
            </a:r>
            <a:r>
              <a:rPr sz="2300" spc="-9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3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2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endParaRPr sz="2300" dirty="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28700" y="987075"/>
            <a:ext cx="1181100" cy="1543050"/>
          </a:xfrm>
          <a:custGeom>
            <a:avLst/>
            <a:gdLst/>
            <a:ahLst/>
            <a:cxnLst/>
            <a:rect l="l" t="t" r="r" b="b"/>
            <a:pathLst>
              <a:path w="1181100" h="1543050">
                <a:moveTo>
                  <a:pt x="590549" y="1543050"/>
                </a:moveTo>
                <a:lnTo>
                  <a:pt x="548375" y="1541112"/>
                </a:lnTo>
                <a:lnTo>
                  <a:pt x="507000" y="1535388"/>
                </a:lnTo>
                <a:lnTo>
                  <a:pt x="466526" y="1526007"/>
                </a:lnTo>
                <a:lnTo>
                  <a:pt x="427053" y="1513099"/>
                </a:lnTo>
                <a:lnTo>
                  <a:pt x="388679" y="1496796"/>
                </a:lnTo>
                <a:lnTo>
                  <a:pt x="351505" y="1477228"/>
                </a:lnTo>
                <a:lnTo>
                  <a:pt x="315632" y="1454526"/>
                </a:lnTo>
                <a:lnTo>
                  <a:pt x="281158" y="1428819"/>
                </a:lnTo>
                <a:lnTo>
                  <a:pt x="248184" y="1400239"/>
                </a:lnTo>
                <a:lnTo>
                  <a:pt x="216810" y="1368916"/>
                </a:lnTo>
                <a:lnTo>
                  <a:pt x="187136" y="1334981"/>
                </a:lnTo>
                <a:lnTo>
                  <a:pt x="159261" y="1298565"/>
                </a:lnTo>
                <a:lnTo>
                  <a:pt x="133287" y="1259797"/>
                </a:lnTo>
                <a:lnTo>
                  <a:pt x="109311" y="1218808"/>
                </a:lnTo>
                <a:lnTo>
                  <a:pt x="87435" y="1175729"/>
                </a:lnTo>
                <a:lnTo>
                  <a:pt x="67758" y="1130691"/>
                </a:lnTo>
                <a:lnTo>
                  <a:pt x="50381" y="1083824"/>
                </a:lnTo>
                <a:lnTo>
                  <a:pt x="35403" y="1035259"/>
                </a:lnTo>
                <a:lnTo>
                  <a:pt x="22924" y="985125"/>
                </a:lnTo>
                <a:lnTo>
                  <a:pt x="13045" y="933555"/>
                </a:lnTo>
                <a:lnTo>
                  <a:pt x="5864" y="880677"/>
                </a:lnTo>
                <a:lnTo>
                  <a:pt x="1482" y="826624"/>
                </a:lnTo>
                <a:lnTo>
                  <a:pt x="0" y="771525"/>
                </a:lnTo>
                <a:lnTo>
                  <a:pt x="1482" y="716425"/>
                </a:lnTo>
                <a:lnTo>
                  <a:pt x="5864" y="662372"/>
                </a:lnTo>
                <a:lnTo>
                  <a:pt x="13045" y="609494"/>
                </a:lnTo>
                <a:lnTo>
                  <a:pt x="22924" y="557924"/>
                </a:lnTo>
                <a:lnTo>
                  <a:pt x="35403" y="507790"/>
                </a:lnTo>
                <a:lnTo>
                  <a:pt x="50381" y="459225"/>
                </a:lnTo>
                <a:lnTo>
                  <a:pt x="67758" y="412358"/>
                </a:lnTo>
                <a:lnTo>
                  <a:pt x="87435" y="367320"/>
                </a:lnTo>
                <a:lnTo>
                  <a:pt x="109311" y="324241"/>
                </a:lnTo>
                <a:lnTo>
                  <a:pt x="133287" y="283252"/>
                </a:lnTo>
                <a:lnTo>
                  <a:pt x="159261" y="244484"/>
                </a:lnTo>
                <a:lnTo>
                  <a:pt x="187136" y="208068"/>
                </a:lnTo>
                <a:lnTo>
                  <a:pt x="216810" y="174133"/>
                </a:lnTo>
                <a:lnTo>
                  <a:pt x="248184" y="142810"/>
                </a:lnTo>
                <a:lnTo>
                  <a:pt x="281158" y="114230"/>
                </a:lnTo>
                <a:lnTo>
                  <a:pt x="315632" y="88523"/>
                </a:lnTo>
                <a:lnTo>
                  <a:pt x="351505" y="65821"/>
                </a:lnTo>
                <a:lnTo>
                  <a:pt x="388679" y="46253"/>
                </a:lnTo>
                <a:lnTo>
                  <a:pt x="427053" y="29950"/>
                </a:lnTo>
                <a:lnTo>
                  <a:pt x="466526" y="17042"/>
                </a:lnTo>
                <a:lnTo>
                  <a:pt x="507000" y="7661"/>
                </a:lnTo>
                <a:lnTo>
                  <a:pt x="548375" y="1937"/>
                </a:lnTo>
                <a:lnTo>
                  <a:pt x="590549" y="0"/>
                </a:lnTo>
                <a:lnTo>
                  <a:pt x="632724" y="1937"/>
                </a:lnTo>
                <a:lnTo>
                  <a:pt x="674098" y="7661"/>
                </a:lnTo>
                <a:lnTo>
                  <a:pt x="714572" y="17042"/>
                </a:lnTo>
                <a:lnTo>
                  <a:pt x="754046" y="29950"/>
                </a:lnTo>
                <a:lnTo>
                  <a:pt x="792420" y="46253"/>
                </a:lnTo>
                <a:lnTo>
                  <a:pt x="829594" y="65821"/>
                </a:lnTo>
                <a:lnTo>
                  <a:pt x="865467" y="88523"/>
                </a:lnTo>
                <a:lnTo>
                  <a:pt x="899941" y="114230"/>
                </a:lnTo>
                <a:lnTo>
                  <a:pt x="932915" y="142810"/>
                </a:lnTo>
                <a:lnTo>
                  <a:pt x="964289" y="174133"/>
                </a:lnTo>
                <a:lnTo>
                  <a:pt x="993963" y="208068"/>
                </a:lnTo>
                <a:lnTo>
                  <a:pt x="1021837" y="244484"/>
                </a:lnTo>
                <a:lnTo>
                  <a:pt x="1047812" y="283252"/>
                </a:lnTo>
                <a:lnTo>
                  <a:pt x="1071788" y="324241"/>
                </a:lnTo>
                <a:lnTo>
                  <a:pt x="1093664" y="367320"/>
                </a:lnTo>
                <a:lnTo>
                  <a:pt x="1113340" y="412358"/>
                </a:lnTo>
                <a:lnTo>
                  <a:pt x="1130718" y="459225"/>
                </a:lnTo>
                <a:lnTo>
                  <a:pt x="1145696" y="507790"/>
                </a:lnTo>
                <a:lnTo>
                  <a:pt x="1158175" y="557924"/>
                </a:lnTo>
                <a:lnTo>
                  <a:pt x="1168054" y="609494"/>
                </a:lnTo>
                <a:lnTo>
                  <a:pt x="1175235" y="662372"/>
                </a:lnTo>
                <a:lnTo>
                  <a:pt x="1179617" y="716425"/>
                </a:lnTo>
                <a:lnTo>
                  <a:pt x="1181099" y="771525"/>
                </a:lnTo>
                <a:lnTo>
                  <a:pt x="1179617" y="826624"/>
                </a:lnTo>
                <a:lnTo>
                  <a:pt x="1175235" y="880677"/>
                </a:lnTo>
                <a:lnTo>
                  <a:pt x="1168054" y="933555"/>
                </a:lnTo>
                <a:lnTo>
                  <a:pt x="1158175" y="985125"/>
                </a:lnTo>
                <a:lnTo>
                  <a:pt x="1145696" y="1035259"/>
                </a:lnTo>
                <a:lnTo>
                  <a:pt x="1130718" y="1083824"/>
                </a:lnTo>
                <a:lnTo>
                  <a:pt x="1113340" y="1130691"/>
                </a:lnTo>
                <a:lnTo>
                  <a:pt x="1093664" y="1175729"/>
                </a:lnTo>
                <a:lnTo>
                  <a:pt x="1071788" y="1218808"/>
                </a:lnTo>
                <a:lnTo>
                  <a:pt x="1047812" y="1259797"/>
                </a:lnTo>
                <a:lnTo>
                  <a:pt x="1021837" y="1298565"/>
                </a:lnTo>
                <a:lnTo>
                  <a:pt x="993963" y="1334981"/>
                </a:lnTo>
                <a:lnTo>
                  <a:pt x="964289" y="1368916"/>
                </a:lnTo>
                <a:lnTo>
                  <a:pt x="932915" y="1400239"/>
                </a:lnTo>
                <a:lnTo>
                  <a:pt x="899941" y="1428819"/>
                </a:lnTo>
                <a:lnTo>
                  <a:pt x="865467" y="1454526"/>
                </a:lnTo>
                <a:lnTo>
                  <a:pt x="829594" y="1477228"/>
                </a:lnTo>
                <a:lnTo>
                  <a:pt x="792420" y="1496796"/>
                </a:lnTo>
                <a:lnTo>
                  <a:pt x="754046" y="1513099"/>
                </a:lnTo>
                <a:lnTo>
                  <a:pt x="714572" y="1526007"/>
                </a:lnTo>
                <a:lnTo>
                  <a:pt x="674098" y="1535388"/>
                </a:lnTo>
                <a:lnTo>
                  <a:pt x="632724" y="1541112"/>
                </a:lnTo>
                <a:lnTo>
                  <a:pt x="590549" y="1543050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71433" y="1309449"/>
            <a:ext cx="896619" cy="815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28575">
              <a:lnSpc>
                <a:spcPts val="2830"/>
              </a:lnSpc>
              <a:spcBef>
                <a:spcPts val="660"/>
              </a:spcBef>
            </a:pPr>
            <a:r>
              <a:rPr sz="2800" b="1" spc="-270" dirty="0">
                <a:solidFill>
                  <a:srgbClr val="F6F5F4"/>
                </a:solidFill>
                <a:latin typeface="Arial"/>
                <a:cs typeface="Arial"/>
              </a:rPr>
              <a:t>EXPE </a:t>
            </a:r>
            <a:r>
              <a:rPr sz="2800" b="1" spc="-765" dirty="0">
                <a:solidFill>
                  <a:srgbClr val="F6F5F4"/>
                </a:solidFill>
                <a:latin typeface="Arial"/>
                <a:cs typeface="Arial"/>
              </a:rPr>
              <a:t> </a:t>
            </a:r>
            <a:r>
              <a:rPr sz="2800" b="1" spc="-335" dirty="0">
                <a:solidFill>
                  <a:srgbClr val="F6F5F4"/>
                </a:solidFill>
                <a:latin typeface="Arial"/>
                <a:cs typeface="Arial"/>
              </a:rPr>
              <a:t>R</a:t>
            </a:r>
            <a:r>
              <a:rPr sz="2800" b="1" spc="-135" dirty="0">
                <a:solidFill>
                  <a:srgbClr val="F6F5F4"/>
                </a:solidFill>
                <a:latin typeface="Arial"/>
                <a:cs typeface="Arial"/>
              </a:rPr>
              <a:t>T</a:t>
            </a:r>
            <a:r>
              <a:rPr sz="2800" b="1" spc="-125" dirty="0">
                <a:solidFill>
                  <a:srgbClr val="F6F5F4"/>
                </a:solidFill>
                <a:latin typeface="Arial"/>
                <a:cs typeface="Arial"/>
              </a:rPr>
              <a:t>U</a:t>
            </a:r>
            <a:r>
              <a:rPr sz="2800" b="1" spc="-175" dirty="0">
                <a:solidFill>
                  <a:srgbClr val="F6F5F4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0678" y="427315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0678" y="577292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0678" y="727263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AA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74602" y="7711955"/>
            <a:ext cx="7335520" cy="2195830"/>
          </a:xfrm>
          <a:prstGeom prst="rect">
            <a:avLst/>
          </a:prstGeom>
        </p:spPr>
        <p:txBody>
          <a:bodyPr vert="horz" wrap="square" lIns="0" tIns="553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55"/>
              </a:spcBef>
            </a:pPr>
            <a:r>
              <a:rPr sz="7000" spc="-1220" dirty="0">
                <a:solidFill>
                  <a:srgbClr val="FFFFFF"/>
                </a:solidFill>
                <a:latin typeface="Arial Black"/>
                <a:cs typeface="Arial Black"/>
              </a:rPr>
              <a:t>EXPERTUS</a:t>
            </a:r>
            <a:endParaRPr sz="7000">
              <a:latin typeface="Arial Black"/>
              <a:cs typeface="Arial Black"/>
            </a:endParaRPr>
          </a:p>
          <a:p>
            <a:pPr marL="69215">
              <a:lnSpc>
                <a:spcPct val="100000"/>
              </a:lnSpc>
              <a:spcBef>
                <a:spcPts val="1490"/>
              </a:spcBef>
            </a:pPr>
            <a:r>
              <a:rPr sz="2450" spc="-120" dirty="0">
                <a:solidFill>
                  <a:srgbClr val="3C4148"/>
                </a:solidFill>
                <a:latin typeface="Tahoma"/>
                <a:cs typeface="Tahoma"/>
              </a:rPr>
              <a:t>Ц</a:t>
            </a:r>
            <a:r>
              <a:rPr sz="2450" spc="-5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2450" spc="-75" dirty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2450" spc="-65" dirty="0">
                <a:solidFill>
                  <a:srgbClr val="3C4148"/>
                </a:solidFill>
                <a:latin typeface="Tahoma"/>
                <a:cs typeface="Tahoma"/>
              </a:rPr>
              <a:t>Т</a:t>
            </a:r>
            <a:r>
              <a:rPr sz="2450" spc="60" dirty="0">
                <a:solidFill>
                  <a:srgbClr val="3C4148"/>
                </a:solidFill>
                <a:latin typeface="Tahoma"/>
                <a:cs typeface="Tahoma"/>
              </a:rPr>
              <a:t>Р</a:t>
            </a:r>
            <a:r>
              <a:rPr sz="2450" spc="-204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2450" spc="-75" dirty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2450" spc="-5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2450" spc="40" dirty="0">
                <a:solidFill>
                  <a:srgbClr val="3C4148"/>
                </a:solidFill>
                <a:latin typeface="Tahoma"/>
                <a:cs typeface="Tahoma"/>
              </a:rPr>
              <a:t>З</a:t>
            </a:r>
            <a:r>
              <a:rPr sz="2450" spc="20" dirty="0">
                <a:solidFill>
                  <a:srgbClr val="3C4148"/>
                </a:solidFill>
                <a:latin typeface="Tahoma"/>
                <a:cs typeface="Tahoma"/>
              </a:rPr>
              <a:t>А</a:t>
            </a:r>
            <a:r>
              <a:rPr sz="2450" spc="-114" dirty="0">
                <a:solidFill>
                  <a:srgbClr val="3C4148"/>
                </a:solidFill>
                <a:latin typeface="Tahoma"/>
                <a:cs typeface="Tahoma"/>
              </a:rPr>
              <a:t>Л</a:t>
            </a:r>
            <a:r>
              <a:rPr sz="2450" spc="-5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2450" spc="-70" dirty="0">
                <a:solidFill>
                  <a:srgbClr val="3C4148"/>
                </a:solidFill>
                <a:latin typeface="Tahoma"/>
                <a:cs typeface="Tahoma"/>
              </a:rPr>
              <a:t>Ж</a:t>
            </a:r>
            <a:r>
              <a:rPr sz="2450" spc="-75" dirty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2450" spc="-30" dirty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2450" spc="20" dirty="0">
                <a:solidFill>
                  <a:srgbClr val="3C4148"/>
                </a:solidFill>
                <a:latin typeface="Tahoma"/>
                <a:cs typeface="Tahoma"/>
              </a:rPr>
              <a:t>Х</a:t>
            </a:r>
            <a:r>
              <a:rPr sz="2450" spc="-204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2450" spc="-5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2450" spc="-35" dirty="0">
                <a:solidFill>
                  <a:srgbClr val="3C4148"/>
                </a:solidFill>
                <a:latin typeface="Tahoma"/>
                <a:cs typeface="Tahoma"/>
              </a:rPr>
              <a:t>К</a:t>
            </a:r>
            <a:r>
              <a:rPr sz="2450" spc="55" dirty="0">
                <a:solidFill>
                  <a:srgbClr val="3C4148"/>
                </a:solidFill>
                <a:latin typeface="Tahoma"/>
                <a:cs typeface="Tahoma"/>
              </a:rPr>
              <a:t>С</a:t>
            </a:r>
            <a:r>
              <a:rPr sz="2450" spc="-120" dirty="0">
                <a:solidFill>
                  <a:srgbClr val="3C4148"/>
                </a:solidFill>
                <a:latin typeface="Tahoma"/>
                <a:cs typeface="Tahoma"/>
              </a:rPr>
              <a:t>П</a:t>
            </a:r>
            <a:r>
              <a:rPr sz="2450" spc="-50" dirty="0">
                <a:solidFill>
                  <a:srgbClr val="3C4148"/>
                </a:solidFill>
                <a:latin typeface="Tahoma"/>
                <a:cs typeface="Tahoma"/>
              </a:rPr>
              <a:t>Е</a:t>
            </a:r>
            <a:r>
              <a:rPr sz="2450" spc="10" dirty="0">
                <a:solidFill>
                  <a:srgbClr val="3C4148"/>
                </a:solidFill>
                <a:latin typeface="Tahoma"/>
                <a:cs typeface="Tahoma"/>
              </a:rPr>
              <a:t>Р</a:t>
            </a:r>
            <a:r>
              <a:rPr sz="2450" spc="-65" dirty="0">
                <a:solidFill>
                  <a:srgbClr val="3C4148"/>
                </a:solidFill>
                <a:latin typeface="Tahoma"/>
                <a:cs typeface="Tahoma"/>
              </a:rPr>
              <a:t>Т</a:t>
            </a:r>
            <a:r>
              <a:rPr sz="2450" spc="-30" dirty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2450" spc="90" dirty="0">
                <a:solidFill>
                  <a:srgbClr val="3C4148"/>
                </a:solidFill>
                <a:latin typeface="Tahoma"/>
                <a:cs typeface="Tahoma"/>
              </a:rPr>
              <a:t>З</a:t>
            </a:r>
            <a:r>
              <a:rPr sz="2450" spc="-204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2450" spc="-65" dirty="0">
                <a:solidFill>
                  <a:srgbClr val="3C4148"/>
                </a:solidFill>
                <a:latin typeface="Tahoma"/>
                <a:cs typeface="Tahoma"/>
              </a:rPr>
              <a:t>Т</a:t>
            </a:r>
            <a:r>
              <a:rPr sz="2450" spc="70" dirty="0">
                <a:solidFill>
                  <a:srgbClr val="3C4148"/>
                </a:solidFill>
                <a:latin typeface="Tahoma"/>
                <a:cs typeface="Tahoma"/>
              </a:rPr>
              <a:t>А</a:t>
            </a:r>
            <a:r>
              <a:rPr sz="2450" spc="-204" dirty="0">
                <a:solidFill>
                  <a:srgbClr val="3C4148"/>
                </a:solidFill>
                <a:latin typeface="Tahoma"/>
                <a:cs typeface="Tahoma"/>
              </a:rPr>
              <a:t> </a:t>
            </a:r>
            <a:r>
              <a:rPr sz="2450" spc="25" dirty="0">
                <a:solidFill>
                  <a:srgbClr val="3C4148"/>
                </a:solidFill>
                <a:latin typeface="Tahoma"/>
                <a:cs typeface="Tahoma"/>
              </a:rPr>
              <a:t>В</a:t>
            </a:r>
            <a:r>
              <a:rPr sz="2450" spc="-30" dirty="0">
                <a:solidFill>
                  <a:srgbClr val="3C4148"/>
                </a:solidFill>
                <a:latin typeface="Tahoma"/>
                <a:cs typeface="Tahoma"/>
              </a:rPr>
              <a:t>И</a:t>
            </a:r>
            <a:r>
              <a:rPr sz="2450" spc="-120" dirty="0">
                <a:solidFill>
                  <a:srgbClr val="3C4148"/>
                </a:solidFill>
                <a:latin typeface="Tahoma"/>
                <a:cs typeface="Tahoma"/>
              </a:rPr>
              <a:t>П</a:t>
            </a:r>
            <a:r>
              <a:rPr sz="2450" spc="10" dirty="0">
                <a:solidFill>
                  <a:srgbClr val="3C4148"/>
                </a:solidFill>
                <a:latin typeface="Tahoma"/>
                <a:cs typeface="Tahoma"/>
              </a:rPr>
              <a:t>Р</a:t>
            </a:r>
            <a:r>
              <a:rPr sz="2450" spc="-155" dirty="0">
                <a:solidFill>
                  <a:srgbClr val="3C4148"/>
                </a:solidFill>
                <a:latin typeface="Tahoma"/>
                <a:cs typeface="Tahoma"/>
              </a:rPr>
              <a:t>О</a:t>
            </a:r>
            <a:r>
              <a:rPr sz="2450" spc="-15" dirty="0">
                <a:solidFill>
                  <a:srgbClr val="3C4148"/>
                </a:solidFill>
                <a:latin typeface="Tahoma"/>
                <a:cs typeface="Tahoma"/>
              </a:rPr>
              <a:t>Б</a:t>
            </a:r>
            <a:r>
              <a:rPr sz="2450" spc="-30" dirty="0">
                <a:solidFill>
                  <a:srgbClr val="3C4148"/>
                </a:solidFill>
                <a:latin typeface="Tahoma"/>
                <a:cs typeface="Tahoma"/>
              </a:rPr>
              <a:t>У</a:t>
            </a:r>
            <a:r>
              <a:rPr sz="2450" spc="25" dirty="0">
                <a:solidFill>
                  <a:srgbClr val="3C4148"/>
                </a:solidFill>
                <a:latin typeface="Tahoma"/>
                <a:cs typeface="Tahoma"/>
              </a:rPr>
              <a:t>В</a:t>
            </a:r>
            <a:r>
              <a:rPr sz="2450" spc="20" dirty="0">
                <a:solidFill>
                  <a:srgbClr val="3C4148"/>
                </a:solidFill>
                <a:latin typeface="Tahoma"/>
                <a:cs typeface="Tahoma"/>
              </a:rPr>
              <a:t>А</a:t>
            </a:r>
            <a:r>
              <a:rPr sz="2450" spc="-75" dirty="0">
                <a:solidFill>
                  <a:srgbClr val="3C4148"/>
                </a:solidFill>
                <a:latin typeface="Tahoma"/>
                <a:cs typeface="Tahoma"/>
              </a:rPr>
              <a:t>Н</a:t>
            </a:r>
            <a:r>
              <a:rPr sz="2450" spc="-5" dirty="0">
                <a:solidFill>
                  <a:srgbClr val="3C4148"/>
                </a:solidFill>
                <a:latin typeface="Tahoma"/>
                <a:cs typeface="Tahoma"/>
              </a:rPr>
              <a:t>Ь</a:t>
            </a:r>
            <a:endParaRPr sz="245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79728" y="4103725"/>
            <a:ext cx="970470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270" dirty="0"/>
              <a:t>Дякуємо</a:t>
            </a:r>
            <a:r>
              <a:rPr sz="9000" spc="-340" dirty="0"/>
              <a:t> </a:t>
            </a:r>
            <a:r>
              <a:rPr sz="9000" spc="-25" dirty="0"/>
              <a:t>за</a:t>
            </a:r>
            <a:r>
              <a:rPr sz="9000" spc="-340" dirty="0"/>
              <a:t> </a:t>
            </a:r>
            <a:r>
              <a:rPr sz="9000" spc="-210" dirty="0"/>
              <a:t>увагу!</a:t>
            </a:r>
            <a:endParaRPr sz="9000"/>
          </a:p>
        </p:txBody>
      </p:sp>
      <p:sp>
        <p:nvSpPr>
          <p:cNvPr id="5" name="object 5"/>
          <p:cNvSpPr/>
          <p:nvPr/>
        </p:nvSpPr>
        <p:spPr>
          <a:xfrm>
            <a:off x="16077218" y="1028705"/>
            <a:ext cx="1181100" cy="1543050"/>
          </a:xfrm>
          <a:custGeom>
            <a:avLst/>
            <a:gdLst/>
            <a:ahLst/>
            <a:cxnLst/>
            <a:rect l="l" t="t" r="r" b="b"/>
            <a:pathLst>
              <a:path w="1181100" h="1543050">
                <a:moveTo>
                  <a:pt x="590549" y="1543050"/>
                </a:moveTo>
                <a:lnTo>
                  <a:pt x="548375" y="1541112"/>
                </a:lnTo>
                <a:lnTo>
                  <a:pt x="507000" y="1535388"/>
                </a:lnTo>
                <a:lnTo>
                  <a:pt x="466526" y="1526007"/>
                </a:lnTo>
                <a:lnTo>
                  <a:pt x="427053" y="1513099"/>
                </a:lnTo>
                <a:lnTo>
                  <a:pt x="388679" y="1496796"/>
                </a:lnTo>
                <a:lnTo>
                  <a:pt x="351505" y="1477228"/>
                </a:lnTo>
                <a:lnTo>
                  <a:pt x="315632" y="1454526"/>
                </a:lnTo>
                <a:lnTo>
                  <a:pt x="281158" y="1428819"/>
                </a:lnTo>
                <a:lnTo>
                  <a:pt x="248184" y="1400239"/>
                </a:lnTo>
                <a:lnTo>
                  <a:pt x="216810" y="1368916"/>
                </a:lnTo>
                <a:lnTo>
                  <a:pt x="187136" y="1334981"/>
                </a:lnTo>
                <a:lnTo>
                  <a:pt x="159261" y="1298565"/>
                </a:lnTo>
                <a:lnTo>
                  <a:pt x="133287" y="1259797"/>
                </a:lnTo>
                <a:lnTo>
                  <a:pt x="109311" y="1218808"/>
                </a:lnTo>
                <a:lnTo>
                  <a:pt x="87435" y="1175729"/>
                </a:lnTo>
                <a:lnTo>
                  <a:pt x="67758" y="1130691"/>
                </a:lnTo>
                <a:lnTo>
                  <a:pt x="50381" y="1083824"/>
                </a:lnTo>
                <a:lnTo>
                  <a:pt x="35403" y="1035259"/>
                </a:lnTo>
                <a:lnTo>
                  <a:pt x="22924" y="985125"/>
                </a:lnTo>
                <a:lnTo>
                  <a:pt x="13045" y="933555"/>
                </a:lnTo>
                <a:lnTo>
                  <a:pt x="5864" y="880677"/>
                </a:lnTo>
                <a:lnTo>
                  <a:pt x="1482" y="826624"/>
                </a:lnTo>
                <a:lnTo>
                  <a:pt x="0" y="771525"/>
                </a:lnTo>
                <a:lnTo>
                  <a:pt x="1482" y="716425"/>
                </a:lnTo>
                <a:lnTo>
                  <a:pt x="5864" y="662372"/>
                </a:lnTo>
                <a:lnTo>
                  <a:pt x="13045" y="609494"/>
                </a:lnTo>
                <a:lnTo>
                  <a:pt x="22924" y="557924"/>
                </a:lnTo>
                <a:lnTo>
                  <a:pt x="35403" y="507790"/>
                </a:lnTo>
                <a:lnTo>
                  <a:pt x="50381" y="459225"/>
                </a:lnTo>
                <a:lnTo>
                  <a:pt x="67758" y="412358"/>
                </a:lnTo>
                <a:lnTo>
                  <a:pt x="87435" y="367320"/>
                </a:lnTo>
                <a:lnTo>
                  <a:pt x="109311" y="324241"/>
                </a:lnTo>
                <a:lnTo>
                  <a:pt x="133287" y="283252"/>
                </a:lnTo>
                <a:lnTo>
                  <a:pt x="159261" y="244484"/>
                </a:lnTo>
                <a:lnTo>
                  <a:pt x="187136" y="208068"/>
                </a:lnTo>
                <a:lnTo>
                  <a:pt x="216810" y="174133"/>
                </a:lnTo>
                <a:lnTo>
                  <a:pt x="248184" y="142810"/>
                </a:lnTo>
                <a:lnTo>
                  <a:pt x="281158" y="114230"/>
                </a:lnTo>
                <a:lnTo>
                  <a:pt x="315632" y="88523"/>
                </a:lnTo>
                <a:lnTo>
                  <a:pt x="351505" y="65821"/>
                </a:lnTo>
                <a:lnTo>
                  <a:pt x="388679" y="46253"/>
                </a:lnTo>
                <a:lnTo>
                  <a:pt x="427053" y="29950"/>
                </a:lnTo>
                <a:lnTo>
                  <a:pt x="466526" y="17042"/>
                </a:lnTo>
                <a:lnTo>
                  <a:pt x="507000" y="7661"/>
                </a:lnTo>
                <a:lnTo>
                  <a:pt x="548375" y="1937"/>
                </a:lnTo>
                <a:lnTo>
                  <a:pt x="590549" y="0"/>
                </a:lnTo>
                <a:lnTo>
                  <a:pt x="632724" y="1937"/>
                </a:lnTo>
                <a:lnTo>
                  <a:pt x="674098" y="7661"/>
                </a:lnTo>
                <a:lnTo>
                  <a:pt x="714572" y="17042"/>
                </a:lnTo>
                <a:lnTo>
                  <a:pt x="754046" y="29950"/>
                </a:lnTo>
                <a:lnTo>
                  <a:pt x="792420" y="46253"/>
                </a:lnTo>
                <a:lnTo>
                  <a:pt x="829594" y="65821"/>
                </a:lnTo>
                <a:lnTo>
                  <a:pt x="865467" y="88523"/>
                </a:lnTo>
                <a:lnTo>
                  <a:pt x="899941" y="114230"/>
                </a:lnTo>
                <a:lnTo>
                  <a:pt x="932915" y="142810"/>
                </a:lnTo>
                <a:lnTo>
                  <a:pt x="964289" y="174133"/>
                </a:lnTo>
                <a:lnTo>
                  <a:pt x="993963" y="208068"/>
                </a:lnTo>
                <a:lnTo>
                  <a:pt x="1021837" y="244484"/>
                </a:lnTo>
                <a:lnTo>
                  <a:pt x="1047812" y="283252"/>
                </a:lnTo>
                <a:lnTo>
                  <a:pt x="1071788" y="324241"/>
                </a:lnTo>
                <a:lnTo>
                  <a:pt x="1093664" y="367320"/>
                </a:lnTo>
                <a:lnTo>
                  <a:pt x="1113340" y="412358"/>
                </a:lnTo>
                <a:lnTo>
                  <a:pt x="1130718" y="459225"/>
                </a:lnTo>
                <a:lnTo>
                  <a:pt x="1145696" y="507790"/>
                </a:lnTo>
                <a:lnTo>
                  <a:pt x="1158175" y="557924"/>
                </a:lnTo>
                <a:lnTo>
                  <a:pt x="1168054" y="609494"/>
                </a:lnTo>
                <a:lnTo>
                  <a:pt x="1175235" y="662372"/>
                </a:lnTo>
                <a:lnTo>
                  <a:pt x="1179617" y="716425"/>
                </a:lnTo>
                <a:lnTo>
                  <a:pt x="1181099" y="771525"/>
                </a:lnTo>
                <a:lnTo>
                  <a:pt x="1179617" y="826624"/>
                </a:lnTo>
                <a:lnTo>
                  <a:pt x="1175235" y="880677"/>
                </a:lnTo>
                <a:lnTo>
                  <a:pt x="1168054" y="933555"/>
                </a:lnTo>
                <a:lnTo>
                  <a:pt x="1158175" y="985125"/>
                </a:lnTo>
                <a:lnTo>
                  <a:pt x="1145696" y="1035259"/>
                </a:lnTo>
                <a:lnTo>
                  <a:pt x="1130718" y="1083824"/>
                </a:lnTo>
                <a:lnTo>
                  <a:pt x="1113340" y="1130691"/>
                </a:lnTo>
                <a:lnTo>
                  <a:pt x="1093664" y="1175729"/>
                </a:lnTo>
                <a:lnTo>
                  <a:pt x="1071788" y="1218808"/>
                </a:lnTo>
                <a:lnTo>
                  <a:pt x="1047812" y="1259797"/>
                </a:lnTo>
                <a:lnTo>
                  <a:pt x="1021837" y="1298565"/>
                </a:lnTo>
                <a:lnTo>
                  <a:pt x="993963" y="1334981"/>
                </a:lnTo>
                <a:lnTo>
                  <a:pt x="964289" y="1368916"/>
                </a:lnTo>
                <a:lnTo>
                  <a:pt x="932915" y="1400239"/>
                </a:lnTo>
                <a:lnTo>
                  <a:pt x="899941" y="1428819"/>
                </a:lnTo>
                <a:lnTo>
                  <a:pt x="865467" y="1454526"/>
                </a:lnTo>
                <a:lnTo>
                  <a:pt x="829594" y="1477228"/>
                </a:lnTo>
                <a:lnTo>
                  <a:pt x="792420" y="1496796"/>
                </a:lnTo>
                <a:lnTo>
                  <a:pt x="754046" y="1513099"/>
                </a:lnTo>
                <a:lnTo>
                  <a:pt x="714572" y="1526007"/>
                </a:lnTo>
                <a:lnTo>
                  <a:pt x="674098" y="1535388"/>
                </a:lnTo>
                <a:lnTo>
                  <a:pt x="632724" y="1541112"/>
                </a:lnTo>
                <a:lnTo>
                  <a:pt x="590549" y="1543050"/>
                </a:lnTo>
                <a:close/>
              </a:path>
            </a:pathLst>
          </a:custGeom>
          <a:solidFill>
            <a:srgbClr val="F16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219952" y="1351085"/>
            <a:ext cx="896619" cy="8153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28575">
              <a:lnSpc>
                <a:spcPts val="2830"/>
              </a:lnSpc>
              <a:spcBef>
                <a:spcPts val="660"/>
              </a:spcBef>
            </a:pPr>
            <a:r>
              <a:rPr sz="2800" b="1" spc="-270" dirty="0">
                <a:solidFill>
                  <a:srgbClr val="F6F5F4"/>
                </a:solidFill>
                <a:latin typeface="Arial"/>
                <a:cs typeface="Arial"/>
              </a:rPr>
              <a:t>EXPE </a:t>
            </a:r>
            <a:r>
              <a:rPr sz="2800" b="1" spc="-765" dirty="0">
                <a:solidFill>
                  <a:srgbClr val="F6F5F4"/>
                </a:solidFill>
                <a:latin typeface="Arial"/>
                <a:cs typeface="Arial"/>
              </a:rPr>
              <a:t> </a:t>
            </a:r>
            <a:r>
              <a:rPr sz="2800" b="1" spc="-335" dirty="0">
                <a:solidFill>
                  <a:srgbClr val="F6F5F4"/>
                </a:solidFill>
                <a:latin typeface="Arial"/>
                <a:cs typeface="Arial"/>
              </a:rPr>
              <a:t>R</a:t>
            </a:r>
            <a:r>
              <a:rPr sz="2800" b="1" spc="-135" dirty="0">
                <a:solidFill>
                  <a:srgbClr val="F6F5F4"/>
                </a:solidFill>
                <a:latin typeface="Arial"/>
                <a:cs typeface="Arial"/>
              </a:rPr>
              <a:t>T</a:t>
            </a:r>
            <a:r>
              <a:rPr sz="2800" b="1" spc="-125" dirty="0">
                <a:solidFill>
                  <a:srgbClr val="F6F5F4"/>
                </a:solidFill>
                <a:latin typeface="Arial"/>
                <a:cs typeface="Arial"/>
              </a:rPr>
              <a:t>U</a:t>
            </a:r>
            <a:r>
              <a:rPr sz="2800" b="1" spc="-175" dirty="0">
                <a:solidFill>
                  <a:srgbClr val="F6F5F4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489195" y="341447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5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89195" y="491418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89195" y="641389"/>
            <a:ext cx="360045" cy="57785"/>
          </a:xfrm>
          <a:custGeom>
            <a:avLst/>
            <a:gdLst/>
            <a:ahLst/>
            <a:cxnLst/>
            <a:rect l="l" t="t" r="r" b="b"/>
            <a:pathLst>
              <a:path w="360044" h="57784">
                <a:moveTo>
                  <a:pt x="359452" y="57514"/>
                </a:moveTo>
                <a:lnTo>
                  <a:pt x="0" y="57514"/>
                </a:lnTo>
                <a:lnTo>
                  <a:pt x="0" y="0"/>
                </a:lnTo>
                <a:lnTo>
                  <a:pt x="359452" y="0"/>
                </a:lnTo>
                <a:lnTo>
                  <a:pt x="359452" y="57514"/>
                </a:lnTo>
                <a:close/>
              </a:path>
            </a:pathLst>
          </a:custGeom>
          <a:solidFill>
            <a:srgbClr val="3C41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500</Words>
  <Application>Microsoft Office PowerPoint</Application>
  <PresentationFormat>Произвольный</PresentationFormat>
  <Paragraphs>102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Tahoma</vt:lpstr>
      <vt:lpstr>Wingdings</vt:lpstr>
      <vt:lpstr>Office Theme</vt:lpstr>
      <vt:lpstr>Презентация PowerPoint</vt:lpstr>
      <vt:lpstr>EXPE  RTUS</vt:lpstr>
      <vt:lpstr>Презентация PowerPoint</vt:lpstr>
      <vt:lpstr>EXPE  RTUS</vt:lpstr>
      <vt:lpstr>Об’єкти експертизи:</vt:lpstr>
      <vt:lpstr>Напрями досліджень Центру незалежних експертиз :</vt:lpstr>
      <vt:lpstr>Види експертиз в яких можуть бути залучені фахівці-  науковці та лабораторні потужності центру незалежних  експертиз:</vt:lpstr>
      <vt:lpstr>Підготовчий: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Culture Book</dc:title>
  <dc:creator>Аня Радзієвська</dc:creator>
  <cp:keywords>DAE2kemzeZ8,BAEPc1_niBI</cp:keywords>
  <cp:lastModifiedBy>User</cp:lastModifiedBy>
  <cp:revision>8</cp:revision>
  <dcterms:created xsi:type="dcterms:W3CDTF">2022-01-26T22:18:57Z</dcterms:created>
  <dcterms:modified xsi:type="dcterms:W3CDTF">2022-01-27T11:04:11Z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2022-01-26T00:00:00Z</vt:filetime>
  </property>
  <property fmtid="{D5CDD505-2E9C-101B-9397-08002B2CF9AE}" pid="3" name="Creator">
    <vt:lpwstr>Canva</vt:lpwstr>
  </property>
  <property fmtid="{D5CDD505-2E9C-101B-9397-08002B2CF9AE}" pid="4" name="LastSaved">
    <vt:filetime>2022-01-26T00:00:00Z</vt:filetime>
  </property>
</Properties>
</file>